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68" r:id="rId4"/>
    <p:sldId id="257" r:id="rId5"/>
    <p:sldId id="259" r:id="rId6"/>
    <p:sldId id="260" r:id="rId7"/>
    <p:sldId id="261" r:id="rId8"/>
    <p:sldId id="262" r:id="rId9"/>
    <p:sldId id="263" r:id="rId10"/>
    <p:sldId id="266" r:id="rId11"/>
    <p:sldId id="269" r:id="rId12"/>
    <p:sldId id="264" r:id="rId13"/>
    <p:sldId id="265" r:id="rId14"/>
  </p:sldIdLst>
  <p:sldSz cx="12192000" cy="6858000"/>
  <p:notesSz cx="6858000" cy="9144000"/>
  <p:custDataLst>
    <p:tags r:id="rId17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ane piglia" initials="sp" lastIdx="1" clrIdx="0">
    <p:extLst>
      <p:ext uri="{19B8F6BF-5375-455C-9EA6-DF929625EA0E}">
        <p15:presenceInfo xmlns:p15="http://schemas.microsoft.com/office/powerpoint/2012/main" userId="1ee675a0e4a81aa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40955B3-5341-B17C-BD52-BC88B8A9D62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0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78903" tIns="39456" rIns="78903" bIns="39456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4141E5-7D61-D123-68F2-12628A7D0ACA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1792" y="0"/>
            <a:ext cx="2976170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78903" tIns="39456" rIns="78903" bIns="39456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2A541D2-EB2B-955A-F47D-1610EDB66D2C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6955"/>
            <a:ext cx="2976170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78903" tIns="39456" rIns="78903" bIns="39456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4CAAF2-20DE-1FD6-2E2D-B2407D55161F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1792" y="8686955"/>
            <a:ext cx="2976170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78903" tIns="39456" rIns="78903" bIns="39456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17844B9-C07A-49D9-BE70-449930CAFE95}" type="slidenum">
              <a:t>‹N°›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21437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B6EDAC15-96D6-16DD-4D23-92C81B2A0F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5999" y="812517"/>
            <a:ext cx="7127281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09AF3AD-AB8B-4942-830E-765B6A8C0F5C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fr-FR"/>
              <a:t>Cliquez pour modifier le format des notes</a:t>
            </a: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4A6AC6D1-5640-473F-EBC9-84E25358A6F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defRPr>
            </a:lvl1pPr>
          </a:lstStyle>
          <a:p>
            <a:pPr lvl="0"/>
            <a:r>
              <a:rPr lang="fr-FR"/>
              <a:t>&lt;en-tête&gt;</a:t>
            </a: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748B7BA9-6EFD-4396-2AF7-DE4932209646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defRPr>
            </a:lvl1pPr>
          </a:lstStyle>
          <a:p>
            <a:pPr lvl="0"/>
            <a:r>
              <a:rPr lang="fr-FR"/>
              <a:t>&lt;date/heure&gt;</a:t>
            </a: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94F0149-98A1-83D0-A46B-E2788D6AA639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defRPr>
            </a:lvl1pPr>
          </a:lstStyle>
          <a:p>
            <a:pPr lvl="0"/>
            <a:r>
              <a:rPr lang="fr-FR"/>
              <a:t>&lt;pied de page&gt;</a:t>
            </a: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E114B552-639E-B312-C443-5EA8C075DFE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defRPr>
            </a:lvl1pPr>
          </a:lstStyle>
          <a:p>
            <a:pPr lvl="0"/>
            <a:fld id="{6799E1C0-6345-4007-9F58-0F332EE5B94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430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2000" b="0" i="0" u="none" strike="noStrike" kern="120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Arial" pitchFamily="18"/>
        <a:ea typeface="DejaVu Sans" pitchFamily="2"/>
        <a:cs typeface="DejaVu San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>
            <a:extLst>
              <a:ext uri="{FF2B5EF4-FFF2-40B4-BE49-F238E27FC236}">
                <a16:creationId xmlns:a16="http://schemas.microsoft.com/office/drawing/2014/main" id="{C2E2914C-5CC3-A72F-E0E6-A8698D1D348F}"/>
              </a:ext>
            </a:extLst>
          </p:cNvPr>
          <p:cNvSpPr txBox="1"/>
          <p:nvPr/>
        </p:nvSpPr>
        <p:spPr>
          <a:xfrm>
            <a:off x="0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&lt;en-tête&gt;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6A140DA1-0320-F296-C41E-8C9C588397ED}"/>
              </a:ext>
            </a:extLst>
          </p:cNvPr>
          <p:cNvSpPr txBox="1"/>
          <p:nvPr/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&lt;date/heure&gt;</a:t>
            </a: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75B21FF2-4C31-29BF-F7F2-70D7EDB58972}"/>
              </a:ext>
            </a:extLst>
          </p:cNvPr>
          <p:cNvSpPr txBox="1"/>
          <p:nvPr/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&lt;pied de page&gt;</a:t>
            </a:r>
          </a:p>
        </p:txBody>
      </p:sp>
      <p:sp>
        <p:nvSpPr>
          <p:cNvPr id="5" name="PlaceHolder 6">
            <a:extLst>
              <a:ext uri="{FF2B5EF4-FFF2-40B4-BE49-F238E27FC236}">
                <a16:creationId xmlns:a16="http://schemas.microsoft.com/office/drawing/2014/main" id="{2280B045-AD5F-7364-F45C-9A45FCAD691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B71646-4093-4321-83BB-083BD3DE23D1}" type="slidenum">
              <a:t>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BD808580-412C-5CE8-2084-2926C2986C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F81BD"/>
          </a:solidFill>
          <a:ln w="25557" cap="flat">
            <a:solidFill>
              <a:srgbClr val="385D8A"/>
            </a:solidFill>
            <a:prstDash val="solid"/>
            <a:miter/>
          </a:ln>
        </p:spPr>
      </p:sp>
      <p:sp>
        <p:nvSpPr>
          <p:cNvPr id="7" name="PlaceHolder 2">
            <a:extLst>
              <a:ext uri="{FF2B5EF4-FFF2-40B4-BE49-F238E27FC236}">
                <a16:creationId xmlns:a16="http://schemas.microsoft.com/office/drawing/2014/main" id="{E78FC830-8040-A918-BB89-FCDB1A07C37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BB7682CF-4D81-E180-3E8B-6EA4C268B01C}"/>
              </a:ext>
            </a:extLst>
          </p:cNvPr>
          <p:cNvSpPr/>
          <p:nvPr/>
        </p:nvSpPr>
        <p:spPr>
          <a:xfrm>
            <a:off x="3884755" y="8685364"/>
            <a:ext cx="2971443" cy="45827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5C4408C-E29A-4B9C-8684-25A11D99483B}" type="slidenum">
              <a:t>1</a:t>
            </a:fld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>
            <a:extLst>
              <a:ext uri="{FF2B5EF4-FFF2-40B4-BE49-F238E27FC236}">
                <a16:creationId xmlns:a16="http://schemas.microsoft.com/office/drawing/2014/main" id="{5A96C4C4-6F67-E4F0-C59F-17EF10EBF208}"/>
              </a:ext>
            </a:extLst>
          </p:cNvPr>
          <p:cNvSpPr txBox="1"/>
          <p:nvPr/>
        </p:nvSpPr>
        <p:spPr>
          <a:xfrm>
            <a:off x="0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&lt;en-tête&gt;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A33AC965-3CD3-2383-1468-C8D2E32A289C}"/>
              </a:ext>
            </a:extLst>
          </p:cNvPr>
          <p:cNvSpPr txBox="1"/>
          <p:nvPr/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&lt;date/heure&gt;</a:t>
            </a: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AB5A0383-331A-BFB3-C0A6-627528ED85ED}"/>
              </a:ext>
            </a:extLst>
          </p:cNvPr>
          <p:cNvSpPr txBox="1"/>
          <p:nvPr/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&lt;pied de page&gt;</a:t>
            </a:r>
          </a:p>
        </p:txBody>
      </p:sp>
      <p:sp>
        <p:nvSpPr>
          <p:cNvPr id="5" name="PlaceHolder 6">
            <a:extLst>
              <a:ext uri="{FF2B5EF4-FFF2-40B4-BE49-F238E27FC236}">
                <a16:creationId xmlns:a16="http://schemas.microsoft.com/office/drawing/2014/main" id="{F20D53EE-C6F0-D719-9209-920833C2484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7937F2-1348-4B6D-A49E-1F858762C47D}" type="slidenum">
              <a:t>10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B5DFC56B-F09B-342C-2C44-1CEA20A6AC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F81BD"/>
          </a:solidFill>
          <a:ln w="25557" cap="flat">
            <a:solidFill>
              <a:srgbClr val="385D8A"/>
            </a:solidFill>
            <a:prstDash val="solid"/>
            <a:miter/>
          </a:ln>
        </p:spPr>
      </p:sp>
      <p:sp>
        <p:nvSpPr>
          <p:cNvPr id="7" name="PlaceHolder 2">
            <a:extLst>
              <a:ext uri="{FF2B5EF4-FFF2-40B4-BE49-F238E27FC236}">
                <a16:creationId xmlns:a16="http://schemas.microsoft.com/office/drawing/2014/main" id="{4A9C804C-6AE1-94B8-8D44-0D8F36F2FA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F546AECE-B6FC-AF21-1ACE-DF3CA922D5B6}"/>
              </a:ext>
            </a:extLst>
          </p:cNvPr>
          <p:cNvSpPr/>
          <p:nvPr/>
        </p:nvSpPr>
        <p:spPr>
          <a:xfrm>
            <a:off x="3884755" y="8685364"/>
            <a:ext cx="2971443" cy="45827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62EDF6-A6A1-41B1-BB13-9A7BBA182B18}" type="slidenum">
              <a:t>10</a:t>
            </a:fld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377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>
            <a:extLst>
              <a:ext uri="{FF2B5EF4-FFF2-40B4-BE49-F238E27FC236}">
                <a16:creationId xmlns:a16="http://schemas.microsoft.com/office/drawing/2014/main" id="{5A96C4C4-6F67-E4F0-C59F-17EF10EBF208}"/>
              </a:ext>
            </a:extLst>
          </p:cNvPr>
          <p:cNvSpPr txBox="1"/>
          <p:nvPr/>
        </p:nvSpPr>
        <p:spPr>
          <a:xfrm>
            <a:off x="0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&lt;en-tête&gt;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A33AC965-3CD3-2383-1468-C8D2E32A289C}"/>
              </a:ext>
            </a:extLst>
          </p:cNvPr>
          <p:cNvSpPr txBox="1"/>
          <p:nvPr/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&lt;date/heure&gt;</a:t>
            </a: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AB5A0383-331A-BFB3-C0A6-627528ED85ED}"/>
              </a:ext>
            </a:extLst>
          </p:cNvPr>
          <p:cNvSpPr txBox="1"/>
          <p:nvPr/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&lt;pied de page&gt;</a:t>
            </a:r>
          </a:p>
        </p:txBody>
      </p:sp>
      <p:sp>
        <p:nvSpPr>
          <p:cNvPr id="5" name="PlaceHolder 6">
            <a:extLst>
              <a:ext uri="{FF2B5EF4-FFF2-40B4-BE49-F238E27FC236}">
                <a16:creationId xmlns:a16="http://schemas.microsoft.com/office/drawing/2014/main" id="{F20D53EE-C6F0-D719-9209-920833C2484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7937F2-1348-4B6D-A49E-1F858762C47D}" type="slidenum">
              <a:t>11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B5DFC56B-F09B-342C-2C44-1CEA20A6AC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F81BD"/>
          </a:solidFill>
          <a:ln w="25557" cap="flat">
            <a:solidFill>
              <a:srgbClr val="385D8A"/>
            </a:solidFill>
            <a:prstDash val="solid"/>
            <a:miter/>
          </a:ln>
        </p:spPr>
      </p:sp>
      <p:sp>
        <p:nvSpPr>
          <p:cNvPr id="7" name="PlaceHolder 2">
            <a:extLst>
              <a:ext uri="{FF2B5EF4-FFF2-40B4-BE49-F238E27FC236}">
                <a16:creationId xmlns:a16="http://schemas.microsoft.com/office/drawing/2014/main" id="{4A9C804C-6AE1-94B8-8D44-0D8F36F2FA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F546AECE-B6FC-AF21-1ACE-DF3CA922D5B6}"/>
              </a:ext>
            </a:extLst>
          </p:cNvPr>
          <p:cNvSpPr/>
          <p:nvPr/>
        </p:nvSpPr>
        <p:spPr>
          <a:xfrm>
            <a:off x="3884755" y="8685364"/>
            <a:ext cx="2971443" cy="45827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62EDF6-A6A1-41B1-BB13-9A7BBA182B18}" type="slidenum">
              <a:t>11</a:t>
            </a:fld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88491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>
            <a:extLst>
              <a:ext uri="{FF2B5EF4-FFF2-40B4-BE49-F238E27FC236}">
                <a16:creationId xmlns:a16="http://schemas.microsoft.com/office/drawing/2014/main" id="{5A96C4C4-6F67-E4F0-C59F-17EF10EBF208}"/>
              </a:ext>
            </a:extLst>
          </p:cNvPr>
          <p:cNvSpPr txBox="1"/>
          <p:nvPr/>
        </p:nvSpPr>
        <p:spPr>
          <a:xfrm>
            <a:off x="0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&lt;en-tête&gt;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A33AC965-3CD3-2383-1468-C8D2E32A289C}"/>
              </a:ext>
            </a:extLst>
          </p:cNvPr>
          <p:cNvSpPr txBox="1"/>
          <p:nvPr/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&lt;date/heure&gt;</a:t>
            </a: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AB5A0383-331A-BFB3-C0A6-627528ED85ED}"/>
              </a:ext>
            </a:extLst>
          </p:cNvPr>
          <p:cNvSpPr txBox="1"/>
          <p:nvPr/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&lt;pied de page&gt;</a:t>
            </a:r>
          </a:p>
        </p:txBody>
      </p:sp>
      <p:sp>
        <p:nvSpPr>
          <p:cNvPr id="5" name="PlaceHolder 6">
            <a:extLst>
              <a:ext uri="{FF2B5EF4-FFF2-40B4-BE49-F238E27FC236}">
                <a16:creationId xmlns:a16="http://schemas.microsoft.com/office/drawing/2014/main" id="{F20D53EE-C6F0-D719-9209-920833C2484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7937F2-1348-4B6D-A49E-1F858762C47D}" type="slidenum">
              <a:t>12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B5DFC56B-F09B-342C-2C44-1CEA20A6AC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F81BD"/>
          </a:solidFill>
          <a:ln w="25557" cap="flat">
            <a:solidFill>
              <a:srgbClr val="385D8A"/>
            </a:solidFill>
            <a:prstDash val="solid"/>
            <a:miter/>
          </a:ln>
        </p:spPr>
      </p:sp>
      <p:sp>
        <p:nvSpPr>
          <p:cNvPr id="7" name="PlaceHolder 2">
            <a:extLst>
              <a:ext uri="{FF2B5EF4-FFF2-40B4-BE49-F238E27FC236}">
                <a16:creationId xmlns:a16="http://schemas.microsoft.com/office/drawing/2014/main" id="{4A9C804C-6AE1-94B8-8D44-0D8F36F2FA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F546AECE-B6FC-AF21-1ACE-DF3CA922D5B6}"/>
              </a:ext>
            </a:extLst>
          </p:cNvPr>
          <p:cNvSpPr/>
          <p:nvPr/>
        </p:nvSpPr>
        <p:spPr>
          <a:xfrm>
            <a:off x="3884755" y="8685364"/>
            <a:ext cx="2971443" cy="45827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62EDF6-A6A1-41B1-BB13-9A7BBA182B18}" type="slidenum">
              <a:t>12</a:t>
            </a:fld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86532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>
            <a:extLst>
              <a:ext uri="{FF2B5EF4-FFF2-40B4-BE49-F238E27FC236}">
                <a16:creationId xmlns:a16="http://schemas.microsoft.com/office/drawing/2014/main" id="{5A96C4C4-6F67-E4F0-C59F-17EF10EBF208}"/>
              </a:ext>
            </a:extLst>
          </p:cNvPr>
          <p:cNvSpPr txBox="1"/>
          <p:nvPr/>
        </p:nvSpPr>
        <p:spPr>
          <a:xfrm>
            <a:off x="0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&lt;en-tête&gt;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A33AC965-3CD3-2383-1468-C8D2E32A289C}"/>
              </a:ext>
            </a:extLst>
          </p:cNvPr>
          <p:cNvSpPr txBox="1"/>
          <p:nvPr/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&lt;date/heure&gt;</a:t>
            </a: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AB5A0383-331A-BFB3-C0A6-627528ED85ED}"/>
              </a:ext>
            </a:extLst>
          </p:cNvPr>
          <p:cNvSpPr txBox="1"/>
          <p:nvPr/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&lt;pied de page&gt;</a:t>
            </a:r>
          </a:p>
        </p:txBody>
      </p:sp>
      <p:sp>
        <p:nvSpPr>
          <p:cNvPr id="5" name="PlaceHolder 6">
            <a:extLst>
              <a:ext uri="{FF2B5EF4-FFF2-40B4-BE49-F238E27FC236}">
                <a16:creationId xmlns:a16="http://schemas.microsoft.com/office/drawing/2014/main" id="{F20D53EE-C6F0-D719-9209-920833C2484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7937F2-1348-4B6D-A49E-1F858762C47D}" type="slidenum">
              <a:t>13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B5DFC56B-F09B-342C-2C44-1CEA20A6AC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F81BD"/>
          </a:solidFill>
          <a:ln w="25557" cap="flat">
            <a:solidFill>
              <a:srgbClr val="385D8A"/>
            </a:solidFill>
            <a:prstDash val="solid"/>
            <a:miter/>
          </a:ln>
        </p:spPr>
      </p:sp>
      <p:sp>
        <p:nvSpPr>
          <p:cNvPr id="7" name="PlaceHolder 2">
            <a:extLst>
              <a:ext uri="{FF2B5EF4-FFF2-40B4-BE49-F238E27FC236}">
                <a16:creationId xmlns:a16="http://schemas.microsoft.com/office/drawing/2014/main" id="{4A9C804C-6AE1-94B8-8D44-0D8F36F2FA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F546AECE-B6FC-AF21-1ACE-DF3CA922D5B6}"/>
              </a:ext>
            </a:extLst>
          </p:cNvPr>
          <p:cNvSpPr/>
          <p:nvPr/>
        </p:nvSpPr>
        <p:spPr>
          <a:xfrm>
            <a:off x="3884755" y="8685364"/>
            <a:ext cx="2971443" cy="45827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62EDF6-A6A1-41B1-BB13-9A7BBA182B18}" type="slidenum">
              <a:t>13</a:t>
            </a:fld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80748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>
            <a:extLst>
              <a:ext uri="{FF2B5EF4-FFF2-40B4-BE49-F238E27FC236}">
                <a16:creationId xmlns:a16="http://schemas.microsoft.com/office/drawing/2014/main" id="{9FC63C33-EBFE-41B0-32AC-271D781DD063}"/>
              </a:ext>
            </a:extLst>
          </p:cNvPr>
          <p:cNvSpPr txBox="1"/>
          <p:nvPr/>
        </p:nvSpPr>
        <p:spPr>
          <a:xfrm>
            <a:off x="0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&lt;en-tête&gt;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124A9D5A-1760-91F5-8ECF-58963E0D00E7}"/>
              </a:ext>
            </a:extLst>
          </p:cNvPr>
          <p:cNvSpPr txBox="1"/>
          <p:nvPr/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&lt;date/heure&gt;</a:t>
            </a: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30B7F66A-1DDB-68D4-2569-0B8B00DFE42C}"/>
              </a:ext>
            </a:extLst>
          </p:cNvPr>
          <p:cNvSpPr txBox="1"/>
          <p:nvPr/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&lt;pied de page&gt;</a:t>
            </a:r>
          </a:p>
        </p:txBody>
      </p:sp>
      <p:sp>
        <p:nvSpPr>
          <p:cNvPr id="5" name="PlaceHolder 6">
            <a:extLst>
              <a:ext uri="{FF2B5EF4-FFF2-40B4-BE49-F238E27FC236}">
                <a16:creationId xmlns:a16="http://schemas.microsoft.com/office/drawing/2014/main" id="{0318B3EC-0A03-FDD6-7A16-A667AA79740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82C6C8B-A151-4944-B574-B03057976E37}" type="slidenum">
              <a:t>2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C550E0D6-C744-F676-2128-6BFE4DEFAD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F81BD"/>
          </a:solidFill>
          <a:ln w="25557" cap="flat">
            <a:solidFill>
              <a:srgbClr val="385D8A"/>
            </a:solidFill>
            <a:prstDash val="solid"/>
            <a:miter/>
          </a:ln>
        </p:spPr>
      </p:sp>
      <p:sp>
        <p:nvSpPr>
          <p:cNvPr id="7" name="PlaceHolder 2">
            <a:extLst>
              <a:ext uri="{FF2B5EF4-FFF2-40B4-BE49-F238E27FC236}">
                <a16:creationId xmlns:a16="http://schemas.microsoft.com/office/drawing/2014/main" id="{6EF59B03-FF2B-0B70-6A94-D6B979838BA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0B687228-7EB5-83A5-24B0-B71A8E4FDF88}"/>
              </a:ext>
            </a:extLst>
          </p:cNvPr>
          <p:cNvSpPr/>
          <p:nvPr/>
        </p:nvSpPr>
        <p:spPr>
          <a:xfrm>
            <a:off x="3884755" y="8685364"/>
            <a:ext cx="2971443" cy="45827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F6564FA-E35E-434B-B1F2-97B040EA41EA}" type="slidenum">
              <a:t>2</a:t>
            </a:fld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>
            <a:extLst>
              <a:ext uri="{FF2B5EF4-FFF2-40B4-BE49-F238E27FC236}">
                <a16:creationId xmlns:a16="http://schemas.microsoft.com/office/drawing/2014/main" id="{9FC63C33-EBFE-41B0-32AC-271D781DD063}"/>
              </a:ext>
            </a:extLst>
          </p:cNvPr>
          <p:cNvSpPr txBox="1"/>
          <p:nvPr/>
        </p:nvSpPr>
        <p:spPr>
          <a:xfrm>
            <a:off x="0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&lt;en-tête&gt;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124A9D5A-1760-91F5-8ECF-58963E0D00E7}"/>
              </a:ext>
            </a:extLst>
          </p:cNvPr>
          <p:cNvSpPr txBox="1"/>
          <p:nvPr/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&lt;date/heure&gt;</a:t>
            </a: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30B7F66A-1DDB-68D4-2569-0B8B00DFE42C}"/>
              </a:ext>
            </a:extLst>
          </p:cNvPr>
          <p:cNvSpPr txBox="1"/>
          <p:nvPr/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&lt;pied de page&gt;</a:t>
            </a:r>
          </a:p>
        </p:txBody>
      </p:sp>
      <p:sp>
        <p:nvSpPr>
          <p:cNvPr id="5" name="PlaceHolder 6">
            <a:extLst>
              <a:ext uri="{FF2B5EF4-FFF2-40B4-BE49-F238E27FC236}">
                <a16:creationId xmlns:a16="http://schemas.microsoft.com/office/drawing/2014/main" id="{0318B3EC-0A03-FDD6-7A16-A667AA79740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82C6C8B-A151-4944-B574-B03057976E37}" type="slidenum">
              <a:t>3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C550E0D6-C744-F676-2128-6BFE4DEFAD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F81BD"/>
          </a:solidFill>
          <a:ln w="25557" cap="flat">
            <a:solidFill>
              <a:srgbClr val="385D8A"/>
            </a:solidFill>
            <a:prstDash val="solid"/>
            <a:miter/>
          </a:ln>
        </p:spPr>
      </p:sp>
      <p:sp>
        <p:nvSpPr>
          <p:cNvPr id="7" name="PlaceHolder 2">
            <a:extLst>
              <a:ext uri="{FF2B5EF4-FFF2-40B4-BE49-F238E27FC236}">
                <a16:creationId xmlns:a16="http://schemas.microsoft.com/office/drawing/2014/main" id="{6EF59B03-FF2B-0B70-6A94-D6B979838BA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0B687228-7EB5-83A5-24B0-B71A8E4FDF88}"/>
              </a:ext>
            </a:extLst>
          </p:cNvPr>
          <p:cNvSpPr/>
          <p:nvPr/>
        </p:nvSpPr>
        <p:spPr>
          <a:xfrm>
            <a:off x="3884755" y="8685364"/>
            <a:ext cx="2971443" cy="45827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F6564FA-E35E-434B-B1F2-97B040EA41EA}" type="slidenum">
              <a:t>3</a:t>
            </a:fld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33089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>
            <a:extLst>
              <a:ext uri="{FF2B5EF4-FFF2-40B4-BE49-F238E27FC236}">
                <a16:creationId xmlns:a16="http://schemas.microsoft.com/office/drawing/2014/main" id="{5A96C4C4-6F67-E4F0-C59F-17EF10EBF208}"/>
              </a:ext>
            </a:extLst>
          </p:cNvPr>
          <p:cNvSpPr txBox="1"/>
          <p:nvPr/>
        </p:nvSpPr>
        <p:spPr>
          <a:xfrm>
            <a:off x="0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&lt;en-tête&gt;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A33AC965-3CD3-2383-1468-C8D2E32A289C}"/>
              </a:ext>
            </a:extLst>
          </p:cNvPr>
          <p:cNvSpPr txBox="1"/>
          <p:nvPr/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&lt;date/heure&gt;</a:t>
            </a: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AB5A0383-331A-BFB3-C0A6-627528ED85ED}"/>
              </a:ext>
            </a:extLst>
          </p:cNvPr>
          <p:cNvSpPr txBox="1"/>
          <p:nvPr/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&lt;pied de page&gt;</a:t>
            </a:r>
          </a:p>
        </p:txBody>
      </p:sp>
      <p:sp>
        <p:nvSpPr>
          <p:cNvPr id="5" name="PlaceHolder 6">
            <a:extLst>
              <a:ext uri="{FF2B5EF4-FFF2-40B4-BE49-F238E27FC236}">
                <a16:creationId xmlns:a16="http://schemas.microsoft.com/office/drawing/2014/main" id="{F20D53EE-C6F0-D719-9209-920833C2484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7937F2-1348-4B6D-A49E-1F858762C47D}" type="slidenum">
              <a:t>4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B5DFC56B-F09B-342C-2C44-1CEA20A6AC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F81BD"/>
          </a:solidFill>
          <a:ln w="25557" cap="flat">
            <a:solidFill>
              <a:srgbClr val="385D8A"/>
            </a:solidFill>
            <a:prstDash val="solid"/>
            <a:miter/>
          </a:ln>
        </p:spPr>
      </p:sp>
      <p:sp>
        <p:nvSpPr>
          <p:cNvPr id="7" name="PlaceHolder 2">
            <a:extLst>
              <a:ext uri="{FF2B5EF4-FFF2-40B4-BE49-F238E27FC236}">
                <a16:creationId xmlns:a16="http://schemas.microsoft.com/office/drawing/2014/main" id="{4A9C804C-6AE1-94B8-8D44-0D8F36F2FA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F546AECE-B6FC-AF21-1ACE-DF3CA922D5B6}"/>
              </a:ext>
            </a:extLst>
          </p:cNvPr>
          <p:cNvSpPr/>
          <p:nvPr/>
        </p:nvSpPr>
        <p:spPr>
          <a:xfrm>
            <a:off x="3884755" y="8685364"/>
            <a:ext cx="2971443" cy="45827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62EDF6-A6A1-41B1-BB13-9A7BBA182B18}" type="slidenum">
              <a:t>4</a:t>
            </a:fld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>
            <a:extLst>
              <a:ext uri="{FF2B5EF4-FFF2-40B4-BE49-F238E27FC236}">
                <a16:creationId xmlns:a16="http://schemas.microsoft.com/office/drawing/2014/main" id="{5A96C4C4-6F67-E4F0-C59F-17EF10EBF208}"/>
              </a:ext>
            </a:extLst>
          </p:cNvPr>
          <p:cNvSpPr txBox="1"/>
          <p:nvPr/>
        </p:nvSpPr>
        <p:spPr>
          <a:xfrm>
            <a:off x="0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&lt;en-tête&gt;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A33AC965-3CD3-2383-1468-C8D2E32A289C}"/>
              </a:ext>
            </a:extLst>
          </p:cNvPr>
          <p:cNvSpPr txBox="1"/>
          <p:nvPr/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&lt;date/heure&gt;</a:t>
            </a: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AB5A0383-331A-BFB3-C0A6-627528ED85ED}"/>
              </a:ext>
            </a:extLst>
          </p:cNvPr>
          <p:cNvSpPr txBox="1"/>
          <p:nvPr/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&lt;pied de page&gt;</a:t>
            </a:r>
          </a:p>
        </p:txBody>
      </p:sp>
      <p:sp>
        <p:nvSpPr>
          <p:cNvPr id="5" name="PlaceHolder 6">
            <a:extLst>
              <a:ext uri="{FF2B5EF4-FFF2-40B4-BE49-F238E27FC236}">
                <a16:creationId xmlns:a16="http://schemas.microsoft.com/office/drawing/2014/main" id="{F20D53EE-C6F0-D719-9209-920833C2484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7937F2-1348-4B6D-A49E-1F858762C47D}" type="slidenum">
              <a:t>5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B5DFC56B-F09B-342C-2C44-1CEA20A6AC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F81BD"/>
          </a:solidFill>
          <a:ln w="25557" cap="flat">
            <a:solidFill>
              <a:srgbClr val="385D8A"/>
            </a:solidFill>
            <a:prstDash val="solid"/>
            <a:miter/>
          </a:ln>
        </p:spPr>
      </p:sp>
      <p:sp>
        <p:nvSpPr>
          <p:cNvPr id="7" name="PlaceHolder 2">
            <a:extLst>
              <a:ext uri="{FF2B5EF4-FFF2-40B4-BE49-F238E27FC236}">
                <a16:creationId xmlns:a16="http://schemas.microsoft.com/office/drawing/2014/main" id="{4A9C804C-6AE1-94B8-8D44-0D8F36F2FA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F546AECE-B6FC-AF21-1ACE-DF3CA922D5B6}"/>
              </a:ext>
            </a:extLst>
          </p:cNvPr>
          <p:cNvSpPr/>
          <p:nvPr/>
        </p:nvSpPr>
        <p:spPr>
          <a:xfrm>
            <a:off x="3884755" y="8685364"/>
            <a:ext cx="2971443" cy="45827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62EDF6-A6A1-41B1-BB13-9A7BBA182B18}" type="slidenum">
              <a:t>5</a:t>
            </a:fld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01654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>
            <a:extLst>
              <a:ext uri="{FF2B5EF4-FFF2-40B4-BE49-F238E27FC236}">
                <a16:creationId xmlns:a16="http://schemas.microsoft.com/office/drawing/2014/main" id="{5A96C4C4-6F67-E4F0-C59F-17EF10EBF208}"/>
              </a:ext>
            </a:extLst>
          </p:cNvPr>
          <p:cNvSpPr txBox="1"/>
          <p:nvPr/>
        </p:nvSpPr>
        <p:spPr>
          <a:xfrm>
            <a:off x="0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&lt;en-tête&gt;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A33AC965-3CD3-2383-1468-C8D2E32A289C}"/>
              </a:ext>
            </a:extLst>
          </p:cNvPr>
          <p:cNvSpPr txBox="1"/>
          <p:nvPr/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&lt;date/heure&gt;</a:t>
            </a: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AB5A0383-331A-BFB3-C0A6-627528ED85ED}"/>
              </a:ext>
            </a:extLst>
          </p:cNvPr>
          <p:cNvSpPr txBox="1"/>
          <p:nvPr/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&lt;pied de page&gt;</a:t>
            </a:r>
          </a:p>
        </p:txBody>
      </p:sp>
      <p:sp>
        <p:nvSpPr>
          <p:cNvPr id="5" name="PlaceHolder 6">
            <a:extLst>
              <a:ext uri="{FF2B5EF4-FFF2-40B4-BE49-F238E27FC236}">
                <a16:creationId xmlns:a16="http://schemas.microsoft.com/office/drawing/2014/main" id="{F20D53EE-C6F0-D719-9209-920833C2484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7937F2-1348-4B6D-A49E-1F858762C47D}" type="slidenum">
              <a:t>6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B5DFC56B-F09B-342C-2C44-1CEA20A6AC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F81BD"/>
          </a:solidFill>
          <a:ln w="25557" cap="flat">
            <a:solidFill>
              <a:srgbClr val="385D8A"/>
            </a:solidFill>
            <a:prstDash val="solid"/>
            <a:miter/>
          </a:ln>
        </p:spPr>
      </p:sp>
      <p:sp>
        <p:nvSpPr>
          <p:cNvPr id="7" name="PlaceHolder 2">
            <a:extLst>
              <a:ext uri="{FF2B5EF4-FFF2-40B4-BE49-F238E27FC236}">
                <a16:creationId xmlns:a16="http://schemas.microsoft.com/office/drawing/2014/main" id="{4A9C804C-6AE1-94B8-8D44-0D8F36F2FA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F546AECE-B6FC-AF21-1ACE-DF3CA922D5B6}"/>
              </a:ext>
            </a:extLst>
          </p:cNvPr>
          <p:cNvSpPr/>
          <p:nvPr/>
        </p:nvSpPr>
        <p:spPr>
          <a:xfrm>
            <a:off x="3884755" y="8685364"/>
            <a:ext cx="2971443" cy="45827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62EDF6-A6A1-41B1-BB13-9A7BBA182B18}" type="slidenum">
              <a:t>6</a:t>
            </a:fld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87618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>
            <a:extLst>
              <a:ext uri="{FF2B5EF4-FFF2-40B4-BE49-F238E27FC236}">
                <a16:creationId xmlns:a16="http://schemas.microsoft.com/office/drawing/2014/main" id="{5A96C4C4-6F67-E4F0-C59F-17EF10EBF208}"/>
              </a:ext>
            </a:extLst>
          </p:cNvPr>
          <p:cNvSpPr txBox="1"/>
          <p:nvPr/>
        </p:nvSpPr>
        <p:spPr>
          <a:xfrm>
            <a:off x="0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&lt;en-tête&gt;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A33AC965-3CD3-2383-1468-C8D2E32A289C}"/>
              </a:ext>
            </a:extLst>
          </p:cNvPr>
          <p:cNvSpPr txBox="1"/>
          <p:nvPr/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&lt;date/heure&gt;</a:t>
            </a: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AB5A0383-331A-BFB3-C0A6-627528ED85ED}"/>
              </a:ext>
            </a:extLst>
          </p:cNvPr>
          <p:cNvSpPr txBox="1"/>
          <p:nvPr/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&lt;pied de page&gt;</a:t>
            </a:r>
          </a:p>
        </p:txBody>
      </p:sp>
      <p:sp>
        <p:nvSpPr>
          <p:cNvPr id="5" name="PlaceHolder 6">
            <a:extLst>
              <a:ext uri="{FF2B5EF4-FFF2-40B4-BE49-F238E27FC236}">
                <a16:creationId xmlns:a16="http://schemas.microsoft.com/office/drawing/2014/main" id="{F20D53EE-C6F0-D719-9209-920833C2484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7937F2-1348-4B6D-A49E-1F858762C47D}" type="slidenum">
              <a:t>7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B5DFC56B-F09B-342C-2C44-1CEA20A6AC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F81BD"/>
          </a:solidFill>
          <a:ln w="25557" cap="flat">
            <a:solidFill>
              <a:srgbClr val="385D8A"/>
            </a:solidFill>
            <a:prstDash val="solid"/>
            <a:miter/>
          </a:ln>
        </p:spPr>
      </p:sp>
      <p:sp>
        <p:nvSpPr>
          <p:cNvPr id="7" name="PlaceHolder 2">
            <a:extLst>
              <a:ext uri="{FF2B5EF4-FFF2-40B4-BE49-F238E27FC236}">
                <a16:creationId xmlns:a16="http://schemas.microsoft.com/office/drawing/2014/main" id="{4A9C804C-6AE1-94B8-8D44-0D8F36F2FA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F546AECE-B6FC-AF21-1ACE-DF3CA922D5B6}"/>
              </a:ext>
            </a:extLst>
          </p:cNvPr>
          <p:cNvSpPr/>
          <p:nvPr/>
        </p:nvSpPr>
        <p:spPr>
          <a:xfrm>
            <a:off x="3884755" y="8685364"/>
            <a:ext cx="2971443" cy="45827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62EDF6-A6A1-41B1-BB13-9A7BBA182B18}" type="slidenum">
              <a:t>7</a:t>
            </a:fld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38495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>
            <a:extLst>
              <a:ext uri="{FF2B5EF4-FFF2-40B4-BE49-F238E27FC236}">
                <a16:creationId xmlns:a16="http://schemas.microsoft.com/office/drawing/2014/main" id="{5A96C4C4-6F67-E4F0-C59F-17EF10EBF208}"/>
              </a:ext>
            </a:extLst>
          </p:cNvPr>
          <p:cNvSpPr txBox="1"/>
          <p:nvPr/>
        </p:nvSpPr>
        <p:spPr>
          <a:xfrm>
            <a:off x="0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&lt;en-tête&gt;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A33AC965-3CD3-2383-1468-C8D2E32A289C}"/>
              </a:ext>
            </a:extLst>
          </p:cNvPr>
          <p:cNvSpPr txBox="1"/>
          <p:nvPr/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&lt;date/heure&gt;</a:t>
            </a: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AB5A0383-331A-BFB3-C0A6-627528ED85ED}"/>
              </a:ext>
            </a:extLst>
          </p:cNvPr>
          <p:cNvSpPr txBox="1"/>
          <p:nvPr/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&lt;pied de page&gt;</a:t>
            </a:r>
          </a:p>
        </p:txBody>
      </p:sp>
      <p:sp>
        <p:nvSpPr>
          <p:cNvPr id="5" name="PlaceHolder 6">
            <a:extLst>
              <a:ext uri="{FF2B5EF4-FFF2-40B4-BE49-F238E27FC236}">
                <a16:creationId xmlns:a16="http://schemas.microsoft.com/office/drawing/2014/main" id="{F20D53EE-C6F0-D719-9209-920833C2484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7937F2-1348-4B6D-A49E-1F858762C47D}" type="slidenum">
              <a:t>8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B5DFC56B-F09B-342C-2C44-1CEA20A6AC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F81BD"/>
          </a:solidFill>
          <a:ln w="25557" cap="flat">
            <a:solidFill>
              <a:srgbClr val="385D8A"/>
            </a:solidFill>
            <a:prstDash val="solid"/>
            <a:miter/>
          </a:ln>
        </p:spPr>
      </p:sp>
      <p:sp>
        <p:nvSpPr>
          <p:cNvPr id="7" name="PlaceHolder 2">
            <a:extLst>
              <a:ext uri="{FF2B5EF4-FFF2-40B4-BE49-F238E27FC236}">
                <a16:creationId xmlns:a16="http://schemas.microsoft.com/office/drawing/2014/main" id="{4A9C804C-6AE1-94B8-8D44-0D8F36F2FA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F546AECE-B6FC-AF21-1ACE-DF3CA922D5B6}"/>
              </a:ext>
            </a:extLst>
          </p:cNvPr>
          <p:cNvSpPr/>
          <p:nvPr/>
        </p:nvSpPr>
        <p:spPr>
          <a:xfrm>
            <a:off x="3884755" y="8685364"/>
            <a:ext cx="2971443" cy="45827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62EDF6-A6A1-41B1-BB13-9A7BBA182B18}" type="slidenum">
              <a:t>8</a:t>
            </a:fld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72766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>
            <a:extLst>
              <a:ext uri="{FF2B5EF4-FFF2-40B4-BE49-F238E27FC236}">
                <a16:creationId xmlns:a16="http://schemas.microsoft.com/office/drawing/2014/main" id="{5A96C4C4-6F67-E4F0-C59F-17EF10EBF208}"/>
              </a:ext>
            </a:extLst>
          </p:cNvPr>
          <p:cNvSpPr txBox="1"/>
          <p:nvPr/>
        </p:nvSpPr>
        <p:spPr>
          <a:xfrm>
            <a:off x="0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&lt;en-tête&gt;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A33AC965-3CD3-2383-1468-C8D2E32A289C}"/>
              </a:ext>
            </a:extLst>
          </p:cNvPr>
          <p:cNvSpPr txBox="1"/>
          <p:nvPr/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&lt;date/heure&gt;</a:t>
            </a: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AB5A0383-331A-BFB3-C0A6-627528ED85ED}"/>
              </a:ext>
            </a:extLst>
          </p:cNvPr>
          <p:cNvSpPr txBox="1"/>
          <p:nvPr/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&lt;pied de page&gt;</a:t>
            </a:r>
          </a:p>
        </p:txBody>
      </p:sp>
      <p:sp>
        <p:nvSpPr>
          <p:cNvPr id="5" name="PlaceHolder 6">
            <a:extLst>
              <a:ext uri="{FF2B5EF4-FFF2-40B4-BE49-F238E27FC236}">
                <a16:creationId xmlns:a16="http://schemas.microsoft.com/office/drawing/2014/main" id="{F20D53EE-C6F0-D719-9209-920833C2484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7937F2-1348-4B6D-A49E-1F858762C47D}" type="slidenum">
              <a:t>9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B5DFC56B-F09B-342C-2C44-1CEA20A6AC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F81BD"/>
          </a:solidFill>
          <a:ln w="25557" cap="flat">
            <a:solidFill>
              <a:srgbClr val="385D8A"/>
            </a:solidFill>
            <a:prstDash val="solid"/>
            <a:miter/>
          </a:ln>
        </p:spPr>
      </p:sp>
      <p:sp>
        <p:nvSpPr>
          <p:cNvPr id="7" name="PlaceHolder 2">
            <a:extLst>
              <a:ext uri="{FF2B5EF4-FFF2-40B4-BE49-F238E27FC236}">
                <a16:creationId xmlns:a16="http://schemas.microsoft.com/office/drawing/2014/main" id="{4A9C804C-6AE1-94B8-8D44-0D8F36F2FA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F546AECE-B6FC-AF21-1ACE-DF3CA922D5B6}"/>
              </a:ext>
            </a:extLst>
          </p:cNvPr>
          <p:cNvSpPr/>
          <p:nvPr/>
        </p:nvSpPr>
        <p:spPr>
          <a:xfrm>
            <a:off x="3884755" y="8685364"/>
            <a:ext cx="2971443" cy="45827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62EDF6-A6A1-41B1-BB13-9A7BBA182B18}" type="slidenum">
              <a:t>9</a:t>
            </a:fld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4266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03D8AC-7BA7-2FEB-8A31-3BBBE03A00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484" y="273597"/>
            <a:ext cx="10972443" cy="1144801"/>
          </a:xfrm>
        </p:spPr>
        <p:txBody>
          <a:bodyPr lIns="0" tIns="0" rIns="0" bIns="0" anchor="ctr"/>
          <a:lstStyle>
            <a:lvl1pPr hangingPunct="0">
              <a:defRPr sz="4400">
                <a:latin typeface="Liberation Sans" pitchFamily="18"/>
                <a:ea typeface="Microsoft YaHei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84CC8B-1457-CD79-7B0A-2F9A6F9D1A3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marL="0" indent="0" hangingPunct="0">
              <a:defRPr sz="3200">
                <a:latin typeface="Liberation Sans" pitchFamily="18"/>
                <a:ea typeface="Microsoft YaHei" pitchFamily="2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2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_2c_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56EBB65-5EA1-3FFD-6D9D-BB6A7971D4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lIns="0" tIns="0" rIns="0" bIns="0" anchor="ctr"/>
          <a:lstStyle>
            <a:lvl1pPr hangingPunct="0">
              <a:defRPr sz="44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B5D037B-9DFC-CCD0-9995-A03A1421EE8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09484" y="1604515"/>
            <a:ext cx="10972443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6F074E63-E23A-4E7E-E783-B31C451AE0F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484" y="3682078"/>
            <a:ext cx="10972443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25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_2c_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AAA6B0B-D02D-014A-468F-A6F3D14724A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lIns="0" tIns="0" rIns="0" bIns="0" anchor="ctr"/>
          <a:lstStyle>
            <a:lvl1pPr hangingPunct="0">
              <a:defRPr sz="44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4F94893-0638-7F64-3419-218875D8585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484" y="1604515"/>
            <a:ext cx="5354278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5F13A9D-8E91-2C97-07E0-C751379B1A9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31956" y="1604515"/>
            <a:ext cx="5354278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5BDAE00-F838-5FDE-F92A-B775045BCEF9}"/>
              </a:ext>
            </a:extLst>
          </p:cNvPr>
          <p:cNvSpPr txBox="1">
            <a:spLocks noGrp="1"/>
          </p:cNvSpPr>
          <p:nvPr>
            <p:ph idx="3"/>
          </p:nvPr>
        </p:nvSpPr>
        <p:spPr>
          <a:xfrm>
            <a:off x="609484" y="3682078"/>
            <a:ext cx="5354278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A0E813E0-FB9F-468D-4EC6-F8760B8B9C5B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231956" y="3682078"/>
            <a:ext cx="5354278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888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2c_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6BBF10B-D565-5522-1820-1C26B86F69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>
            <a:lvl1pPr hangingPunct="0">
              <a:defRPr sz="44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9FABCBC-A2E8-3BAE-C2C4-A4EBB097979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484" y="1604515"/>
            <a:ext cx="3533040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2663472-380F-2819-95BC-C7AFAE9EC88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19643" y="1604515"/>
            <a:ext cx="3533040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D9D99BD-1F1B-870F-094A-D2957AF093A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029803" y="1604515"/>
            <a:ext cx="3533040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78C13E00-C3E2-8884-6099-72C19F9ADB1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484" y="3682078"/>
            <a:ext cx="3533040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09DEB987-966A-5571-FB9A-B23B1F78D7D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19643" y="3682078"/>
            <a:ext cx="3533040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73ABCAE-3797-6F3A-27D8-971B2A84958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029803" y="3682078"/>
            <a:ext cx="3533040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87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2A9A26F-7851-4ACE-605B-0581D24997E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lIns="0" tIns="0" rIns="0" bIns="0" anchor="ctr"/>
          <a:lstStyle>
            <a:lvl1pPr hangingPunct="0">
              <a:defRPr sz="44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F28BC787-4C29-428C-46FE-FCC522800F6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/>
        <p:txBody>
          <a:bodyPr anchor="ctr" anchorCtr="1">
            <a:noAutofit/>
          </a:bodyPr>
          <a:lstStyle>
            <a:lvl1pPr marL="0" indent="0" algn="ctr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295325-1C7F-60E0-D877-1E7D6600FFC6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>
            <a:lvl1pPr marL="0" indent="0" hangingPunct="0">
              <a:defRPr sz="3200">
                <a:latin typeface="Liberation Sans" pitchFamily="18"/>
                <a:ea typeface="Microsoft YaHei" pitchFamily="2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44617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2c_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B183590-9A3C-861C-A777-833C50C92C7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lIns="0" tIns="0" rIns="0" bIns="0" anchor="ctr"/>
          <a:lstStyle>
            <a:lvl1pPr hangingPunct="0">
              <a:defRPr sz="44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849BBF18-0632-3D65-DBD3-CC8C5438381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50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_2c_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D618357-55F3-DFBF-CE95-088B09ABFE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lIns="0" tIns="0" rIns="0" bIns="0" anchor="ctr"/>
          <a:lstStyle>
            <a:lvl1pPr hangingPunct="0">
              <a:defRPr sz="44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E65AE3B-714F-FDB1-D30F-F3B1FBAD818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484" y="1604515"/>
            <a:ext cx="5354278" cy="3977283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7069AD65-63A5-9202-7BAE-EC9569CB9F7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31956" y="1604515"/>
            <a:ext cx="5354278" cy="3977283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2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8C8A80B3-BCAC-D892-9FA4-2C2450640C8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lIns="0" tIns="0" rIns="0" bIns="0" anchor="ctr"/>
          <a:lstStyle>
            <a:lvl1pPr hangingPunct="0">
              <a:defRPr sz="44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2C0594-A728-DC2F-04D4-048DBFA5C90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marL="0" indent="0" hangingPunct="0">
              <a:defRPr sz="3200">
                <a:latin typeface="Liberation Sans" pitchFamily="18"/>
                <a:ea typeface="Microsoft YaHei" pitchFamily="2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07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A9FE45DD-B233-B1A8-5CF1-EFB47D16DA8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23884" y="1122480"/>
            <a:ext cx="9143643" cy="11066763"/>
          </a:xfrm>
        </p:spPr>
        <p:txBody>
          <a:bodyPr anchor="ctr" anchorCtr="1">
            <a:noAutofit/>
          </a:bodyPr>
          <a:lstStyle>
            <a:lvl1pPr marL="0" indent="0" algn="ctr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ED9FEE3-2AAD-112A-46A3-3B0FA4402D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484" y="273597"/>
            <a:ext cx="10972443" cy="1144801"/>
          </a:xfrm>
        </p:spPr>
        <p:txBody>
          <a:bodyPr lIns="0" tIns="0" rIns="0" bIns="0" anchor="ctr"/>
          <a:lstStyle>
            <a:lvl1pPr hangingPunct="0">
              <a:defRPr sz="4400">
                <a:latin typeface="Liberation Sans" pitchFamily="18"/>
                <a:ea typeface="Microsoft YaHei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0B9934A-7B99-D04B-F029-193807CEA25E}"/>
              </a:ext>
            </a:extLst>
          </p:cNvPr>
          <p:cNvSpPr txBox="1">
            <a:spLocks noGrp="1"/>
          </p:cNvSpPr>
          <p:nvPr>
            <p:ph/>
          </p:nvPr>
        </p:nvSpPr>
        <p:spPr/>
        <p:txBody>
          <a:bodyPr/>
          <a:lstStyle>
            <a:lvl1pPr marL="0" indent="0" hangingPunct="0">
              <a:defRPr sz="3200">
                <a:latin typeface="Liberation Sans" pitchFamily="18"/>
                <a:ea typeface="Microsoft YaHei" pitchFamily="2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99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_2c_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17A20B-640E-B6B6-4F39-58FEE20FD3F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lIns="0" tIns="0" rIns="0" bIns="0" anchor="ctr"/>
          <a:lstStyle>
            <a:lvl1pPr hangingPunct="0">
              <a:defRPr sz="44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0ED6704-09F3-BF65-60C1-C2387317E00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484" y="1604515"/>
            <a:ext cx="5354278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F1FD0C9-A7B3-3B80-0A8E-427DB7465A3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31956" y="1604515"/>
            <a:ext cx="5354278" cy="3977283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85A373C0-AFBA-EB2C-C210-ECD190E36B36}"/>
              </a:ext>
            </a:extLst>
          </p:cNvPr>
          <p:cNvSpPr txBox="1">
            <a:spLocks noGrp="1"/>
          </p:cNvSpPr>
          <p:nvPr>
            <p:ph idx="3"/>
          </p:nvPr>
        </p:nvSpPr>
        <p:spPr>
          <a:xfrm>
            <a:off x="609484" y="3682078"/>
            <a:ext cx="5354278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24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0394FD3-4C63-D4AF-EBFD-37247F71274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lIns="0" tIns="0" rIns="0" bIns="0" anchor="ctr"/>
          <a:lstStyle>
            <a:lvl1pPr hangingPunct="0">
              <a:defRPr sz="44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373DE14-2C16-FCF5-AC3F-00B10076480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484" y="1604515"/>
            <a:ext cx="5354278" cy="3977283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2B72021-8E30-7CB3-F08B-440B52B454F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31956" y="1604515"/>
            <a:ext cx="5354278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AFCA2379-8A8B-5E8E-90D6-4CDFAEF49479}"/>
              </a:ext>
            </a:extLst>
          </p:cNvPr>
          <p:cNvSpPr txBox="1">
            <a:spLocks noGrp="1"/>
          </p:cNvSpPr>
          <p:nvPr>
            <p:ph idx="3"/>
          </p:nvPr>
        </p:nvSpPr>
        <p:spPr>
          <a:xfrm>
            <a:off x="6231956" y="3682078"/>
            <a:ext cx="5354278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16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_2c_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FD8E0D7-8169-A74A-08FE-5CBC7FF1D4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lIns="0" tIns="0" rIns="0" bIns="0" anchor="ctr"/>
          <a:lstStyle>
            <a:lvl1pPr hangingPunct="0">
              <a:defRPr sz="44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35A0697E-06D7-F37D-B94D-B8667817FEA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09484" y="1604515"/>
            <a:ext cx="5354278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5808924-1E63-1D93-2A57-B21C4E30CF4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31956" y="1604515"/>
            <a:ext cx="5354278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67BFB50-018F-96E7-F993-C1286E67CB8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09484" y="3682078"/>
            <a:ext cx="10972443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30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006FE80C-3713-A712-1D23-605E84C10A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3884" y="1122480"/>
            <a:ext cx="9143643" cy="238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93709A87-8B99-E810-A3ED-FD42B888CE8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084" y="6356515"/>
            <a:ext cx="2742843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DejaVu Sans"/>
                <a:cs typeface="DejaVu Sans"/>
              </a:defRPr>
            </a:lvl1pPr>
          </a:lstStyle>
          <a:p>
            <a:pPr lvl="0"/>
            <a:fld id="{1D627D56-F357-49D6-9A90-CBC01158F4CE}" type="datetime1">
              <a:rPr lang="fr-FR"/>
              <a:pPr lvl="0"/>
              <a:t>06/09/2024</a:t>
            </a:fld>
            <a:endParaRPr lang="fr-FR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40B1C1A-8E02-DC07-109A-F7722B7F585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475" y="6356515"/>
            <a:ext cx="4114443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7DC56128-A1FC-9BDB-8311-D6D5B442032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484" y="6356515"/>
            <a:ext cx="2742843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DejaVu Sans"/>
                <a:cs typeface="DejaVu Sans"/>
              </a:defRPr>
            </a:lvl1pPr>
          </a:lstStyle>
          <a:p>
            <a:pPr lvl="0"/>
            <a:fld id="{78D3C7FC-8096-44D0-BFD0-6F2B7086EE68}" type="slidenum">
              <a:t>‹N°›</a:t>
            </a:fld>
            <a:endParaRPr lang="fr-FR"/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A2DF9354-37BB-3DCA-0D1C-218EF93AED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4" y="1604515"/>
            <a:ext cx="10972443" cy="39772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fr-FR"/>
              <a:t>Cliquez pour éditer le format du plan de texte</a:t>
            </a:r>
          </a:p>
          <a:p>
            <a:pPr lvl="1"/>
            <a:r>
              <a:rPr lang="fr-FR"/>
              <a:t>Second niveau de plan</a:t>
            </a:r>
          </a:p>
          <a:p>
            <a:pPr lvl="2"/>
            <a:r>
              <a:rPr lang="fr-FR"/>
              <a:t>Troisième niveau de plan</a:t>
            </a:r>
          </a:p>
          <a:p>
            <a:pPr lvl="3"/>
            <a:r>
              <a:rPr lang="fr-FR"/>
              <a:t>Quatrième niveau de plan</a:t>
            </a:r>
          </a:p>
          <a:p>
            <a:pPr lvl="4"/>
            <a:r>
              <a:rPr lang="fr-FR"/>
              <a:t>Cinquième niveau de plan</a:t>
            </a:r>
          </a:p>
          <a:p>
            <a:pPr lvl="5"/>
            <a:r>
              <a:rPr lang="fr-FR"/>
              <a:t>Sixième niveau de plan</a:t>
            </a:r>
          </a:p>
          <a:p>
            <a:pPr lvl="6"/>
            <a:r>
              <a:rPr lang="fr-FR"/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lvl="0" indent="0" algn="ctr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60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 Light" pitchFamily="18"/>
          <a:ea typeface="DejaVu Sans" pitchFamily="2"/>
          <a:cs typeface="DejaVu Sans" pitchFamily="2"/>
        </a:defRPr>
      </a:lvl1pPr>
    </p:titleStyle>
    <p:bodyStyle>
      <a:lvl1pPr marL="431999" marR="0" lvl="0" indent="-323999" algn="l" defTabSz="914400" rtl="0" fontAlgn="auto" hangingPunct="1">
        <a:lnSpc>
          <a:spcPct val="90000"/>
        </a:lnSpc>
        <a:spcBef>
          <a:spcPts val="1415"/>
        </a:spcBef>
        <a:spcAft>
          <a:spcPts val="0"/>
        </a:spcAft>
        <a:buSzPct val="45000"/>
        <a:buFont typeface="StarSymbol"/>
        <a:buChar char="●"/>
        <a:tabLst/>
        <a:defRPr lang="fr-FR" sz="28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" pitchFamily="18"/>
          <a:ea typeface="DejaVu Sans" pitchFamily="2"/>
          <a:cs typeface="DejaVu Sans" pitchFamily="2"/>
        </a:defRPr>
      </a:lvl1pPr>
      <a:lvl2pPr marL="863998" marR="0" lvl="1" indent="-323999" algn="l" defTabSz="914400" rtl="0" fontAlgn="auto" hangingPunct="1">
        <a:lnSpc>
          <a:spcPct val="90000"/>
        </a:lnSpc>
        <a:spcBef>
          <a:spcPts val="1135"/>
        </a:spcBef>
        <a:spcAft>
          <a:spcPts val="0"/>
        </a:spcAft>
        <a:buSzPct val="75000"/>
        <a:buFont typeface="StarSymbol"/>
        <a:buChar char="–"/>
        <a:tabLst/>
        <a:defRPr lang="fr-FR" sz="20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" pitchFamily="18"/>
          <a:ea typeface="DejaVu Sans" pitchFamily="2"/>
          <a:cs typeface="DejaVu Sans" pitchFamily="2"/>
        </a:defRPr>
      </a:lvl2pPr>
      <a:lvl3pPr marL="1295997" marR="0" lvl="2" indent="-287999" algn="l" defTabSz="914400" rtl="0" fontAlgn="auto" hangingPunct="1">
        <a:lnSpc>
          <a:spcPct val="90000"/>
        </a:lnSpc>
        <a:spcBef>
          <a:spcPts val="850"/>
        </a:spcBef>
        <a:spcAft>
          <a:spcPts val="0"/>
        </a:spcAft>
        <a:buSzPct val="45000"/>
        <a:buFont typeface="StarSymbol"/>
        <a:buChar char="●"/>
        <a:tabLst/>
        <a:defRPr lang="fr-FR" sz="18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" pitchFamily="18"/>
          <a:ea typeface="DejaVu Sans" pitchFamily="2"/>
          <a:cs typeface="DejaVu Sans" pitchFamily="2"/>
        </a:defRPr>
      </a:lvl3pPr>
      <a:lvl4pPr marL="1727996" marR="0" lvl="3" indent="-215999" algn="l" defTabSz="914400" rtl="0" fontAlgn="auto" hangingPunct="1">
        <a:lnSpc>
          <a:spcPct val="90000"/>
        </a:lnSpc>
        <a:spcBef>
          <a:spcPts val="565"/>
        </a:spcBef>
        <a:spcAft>
          <a:spcPts val="0"/>
        </a:spcAft>
        <a:buSzPct val="75000"/>
        <a:buFont typeface="StarSymbol"/>
        <a:buChar char="–"/>
        <a:tabLst/>
        <a:defRPr lang="fr-FR" sz="18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" pitchFamily="18"/>
          <a:ea typeface="DejaVu Sans" pitchFamily="2"/>
          <a:cs typeface="DejaVu Sans" pitchFamily="2"/>
        </a:defRPr>
      </a:lvl4pPr>
      <a:lvl5pPr marL="2159995" marR="0" lvl="4" indent="-215999" algn="l" defTabSz="914400" rtl="0" fontAlgn="auto" hangingPunct="1">
        <a:lnSpc>
          <a:spcPct val="90000"/>
        </a:lnSpc>
        <a:spcBef>
          <a:spcPts val="285"/>
        </a:spcBef>
        <a:spcAft>
          <a:spcPts val="0"/>
        </a:spcAft>
        <a:buSzPct val="45000"/>
        <a:buFont typeface="StarSymbol"/>
        <a:buChar char="●"/>
        <a:tabLst/>
        <a:defRPr lang="fr-FR" sz="20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" pitchFamily="18"/>
          <a:ea typeface="DejaVu Sans" pitchFamily="2"/>
          <a:cs typeface="DejaVu Sans" pitchFamily="2"/>
        </a:defRPr>
      </a:lvl5pPr>
      <a:lvl6pPr marL="2592003" marR="0" lvl="5" indent="-215999" algn="l" defTabSz="914400" rtl="0" fontAlgn="auto" hangingPunct="1">
        <a:lnSpc>
          <a:spcPct val="90000"/>
        </a:lnSpc>
        <a:spcBef>
          <a:spcPts val="285"/>
        </a:spcBef>
        <a:spcAft>
          <a:spcPts val="0"/>
        </a:spcAft>
        <a:buSzPct val="45000"/>
        <a:buFont typeface="StarSymbol"/>
        <a:buChar char="●"/>
        <a:tabLst/>
        <a:defRPr lang="fr-FR" sz="20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" pitchFamily="18"/>
          <a:ea typeface="DejaVu Sans" pitchFamily="2"/>
          <a:cs typeface="DejaVu Sans" pitchFamily="2"/>
        </a:defRPr>
      </a:lvl6pPr>
      <a:lvl7pPr marL="3024003" marR="0" lvl="6" indent="-215999" algn="l" defTabSz="914400" rtl="0" fontAlgn="auto" hangingPunct="1">
        <a:lnSpc>
          <a:spcPct val="90000"/>
        </a:lnSpc>
        <a:spcBef>
          <a:spcPts val="285"/>
        </a:spcBef>
        <a:spcAft>
          <a:spcPts val="0"/>
        </a:spcAft>
        <a:buSzPct val="45000"/>
        <a:buFont typeface="StarSymbol"/>
        <a:buChar char="●"/>
        <a:tabLst/>
        <a:defRPr lang="fr-FR" sz="20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" pitchFamily="18"/>
          <a:ea typeface="DejaVu Sans" pitchFamily="2"/>
          <a:cs typeface="DejaVu Sans" pitchFamily="2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mthsor.fr/" TargetMode="Externa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3">
            <a:extLst>
              <a:ext uri="{FF2B5EF4-FFF2-40B4-BE49-F238E27FC236}">
                <a16:creationId xmlns:a16="http://schemas.microsoft.com/office/drawing/2014/main" id="{7DFC937A-8FC0-C29D-438E-B5FC46970A9B}"/>
              </a:ext>
            </a:extLst>
          </p:cNvPr>
          <p:cNvSpPr/>
          <p:nvPr/>
        </p:nvSpPr>
        <p:spPr>
          <a:xfrm>
            <a:off x="1968602" y="-7223"/>
            <a:ext cx="8254800" cy="90627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i="1" spc="48" dirty="0"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Présentation de la matière et du projet de l’année</a:t>
            </a: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B488750-1866-1CC2-41BC-2EDCFE26A613}"/>
              </a:ext>
            </a:extLst>
          </p:cNvPr>
          <p:cNvSpPr txBox="1"/>
          <p:nvPr/>
        </p:nvSpPr>
        <p:spPr>
          <a:xfrm>
            <a:off x="503998" y="189719"/>
            <a:ext cx="1367997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4ème</a:t>
            </a: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6035ED86-3512-325C-FB0B-9804C9BF8808}"/>
              </a:ext>
            </a:extLst>
          </p:cNvPr>
          <p:cNvSpPr/>
          <p:nvPr/>
        </p:nvSpPr>
        <p:spPr>
          <a:xfrm>
            <a:off x="0" y="1943996"/>
            <a:ext cx="12096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57" cap="flat">
            <a:solidFill>
              <a:srgbClr val="090808"/>
            </a:solidFill>
            <a:prstDash val="solid"/>
            <a:miter/>
          </a:ln>
        </p:spPr>
        <p:txBody>
          <a:bodyPr vert="horz" wrap="square" lIns="108722" tIns="63724" rIns="108722" bIns="63724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4E637DC-B73E-800C-1552-063439BBD6D2}"/>
              </a:ext>
            </a:extLst>
          </p:cNvPr>
          <p:cNvSpPr txBox="1"/>
          <p:nvPr/>
        </p:nvSpPr>
        <p:spPr>
          <a:xfrm>
            <a:off x="731995" y="981718"/>
            <a:ext cx="10727996" cy="7986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Connaissance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 : </a:t>
            </a: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définir la fonction de la matière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 et citer le projet de l’année</a:t>
            </a:r>
            <a:endParaRPr lang="fr-FR" sz="24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cxnSp>
        <p:nvCxnSpPr>
          <p:cNvPr id="7" name="Connecteur droit 7">
            <a:extLst>
              <a:ext uri="{FF2B5EF4-FFF2-40B4-BE49-F238E27FC236}">
                <a16:creationId xmlns:a16="http://schemas.microsoft.com/office/drawing/2014/main" id="{84C65A24-55E0-53BE-A105-166873797BD5}"/>
              </a:ext>
            </a:extLst>
          </p:cNvPr>
          <p:cNvCxnSpPr/>
          <p:nvPr/>
        </p:nvCxnSpPr>
        <p:spPr>
          <a:xfrm>
            <a:off x="0" y="0"/>
            <a:ext cx="2222696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pic>
        <p:nvPicPr>
          <p:cNvPr id="20" name="Image 44">
            <a:extLst>
              <a:ext uri="{FF2B5EF4-FFF2-40B4-BE49-F238E27FC236}">
                <a16:creationId xmlns:a16="http://schemas.microsoft.com/office/drawing/2014/main" id="{F022956B-9606-CEF0-E78E-328FB937B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8972" y="2247831"/>
            <a:ext cx="1499759" cy="154951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93050FD4-3DF8-B76C-F654-C3AAD125969D}"/>
              </a:ext>
            </a:extLst>
          </p:cNvPr>
          <p:cNvSpPr txBox="1"/>
          <p:nvPr/>
        </p:nvSpPr>
        <p:spPr>
          <a:xfrm>
            <a:off x="1111348" y="2782669"/>
            <a:ext cx="7825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 A quoi sert la Technologie ?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FEC28EE-E8A5-662C-5B7E-D6E5E7922DE3}"/>
              </a:ext>
            </a:extLst>
          </p:cNvPr>
          <p:cNvSpPr txBox="1"/>
          <p:nvPr/>
        </p:nvSpPr>
        <p:spPr>
          <a:xfrm>
            <a:off x="503998" y="2085021"/>
            <a:ext cx="7825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/>
              <a:t>1) Définissons la fonction de la matière</a:t>
            </a:r>
          </a:p>
        </p:txBody>
      </p:sp>
      <p:sp>
        <p:nvSpPr>
          <p:cNvPr id="23" name="Organigramme : Document 6">
            <a:extLst>
              <a:ext uri="{FF2B5EF4-FFF2-40B4-BE49-F238E27FC236}">
                <a16:creationId xmlns:a16="http://schemas.microsoft.com/office/drawing/2014/main" id="{B6134CB2-A622-79D5-F078-E9FF8FCCAACF}"/>
              </a:ext>
            </a:extLst>
          </p:cNvPr>
          <p:cNvSpPr/>
          <p:nvPr/>
        </p:nvSpPr>
        <p:spPr>
          <a:xfrm>
            <a:off x="168318" y="3816184"/>
            <a:ext cx="8497080" cy="30418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7322"/>
              <a:gd name="f8" fmla="val 10800"/>
              <a:gd name="f9" fmla="val 23922"/>
              <a:gd name="f10" fmla="val 20172"/>
              <a:gd name="f11" fmla="+- 0 0 0"/>
              <a:gd name="f12" fmla="*/ f3 1 21600"/>
              <a:gd name="f13" fmla="*/ f4 1 21600"/>
              <a:gd name="f14" fmla="+- f6 0 f5"/>
              <a:gd name="f15" fmla="*/ f11 f0 1"/>
              <a:gd name="f16" fmla="*/ f14 1 2"/>
              <a:gd name="f17" fmla="*/ f14 1 21600"/>
              <a:gd name="f18" fmla="*/ f14 17322 1"/>
              <a:gd name="f19" fmla="*/ f14 20172 1"/>
              <a:gd name="f20" fmla="*/ f15 1 f2"/>
              <a:gd name="f21" fmla="+- f5 f16 0"/>
              <a:gd name="f22" fmla="*/ f18 1 21600"/>
              <a:gd name="f23" fmla="*/ f19 1 21600"/>
              <a:gd name="f24" fmla="*/ f5 1 f17"/>
              <a:gd name="f25" fmla="*/ f6 1 f17"/>
              <a:gd name="f26" fmla="+- f20 0 f1"/>
              <a:gd name="f27" fmla="*/ f21 1 f17"/>
              <a:gd name="f28" fmla="*/ f23 1 f17"/>
              <a:gd name="f29" fmla="*/ f22 1 f17"/>
              <a:gd name="f30" fmla="*/ f24 f12 1"/>
              <a:gd name="f31" fmla="*/ f25 f12 1"/>
              <a:gd name="f32" fmla="*/ f24 f13 1"/>
              <a:gd name="f33" fmla="*/ f29 f13 1"/>
              <a:gd name="f34" fmla="*/ f27 f12 1"/>
              <a:gd name="f35" fmla="*/ f28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34" y="f35"/>
              </a:cxn>
            </a:cxnLst>
            <a:rect l="f30" t="f32" r="f31" b="f33"/>
            <a:pathLst>
              <a:path w="21600" h="21600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cubicBezTo>
                  <a:pt x="f8" y="f7"/>
                  <a:pt x="f8" y="f9"/>
                  <a:pt x="f5" y="f10"/>
                </a:cubicBez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3600" b="0" i="0" u="none" strike="noStrike" kern="1200" cap="none" spc="0" baseline="0" dirty="0">
                <a:ln>
                  <a:noFill/>
                </a:ln>
                <a:solidFill>
                  <a:schemeClr val="bg1"/>
                </a:solidFill>
                <a:latin typeface="Calibri" pitchFamily="18"/>
                <a:ea typeface="Arial Unicode MS" pitchFamily="2"/>
                <a:cs typeface="Mangal" pitchFamily="2"/>
              </a:rPr>
              <a:t>La technologie s’intéresse à tout ce que construit l’homme, en particulier les nombreux objets techniques (O.T.) qui nous entourent dans la vie de tous les jours.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 spc="0" baseline="0" dirty="0">
              <a:ln>
                <a:noFill/>
              </a:ln>
              <a:solidFill>
                <a:srgbClr val="FFFFFF"/>
              </a:solidFill>
              <a:latin typeface="Calibri" pitchFamily="18"/>
              <a:ea typeface="Arial Unicode MS" pitchFamily="2"/>
              <a:cs typeface="Mangal" pitchFamily="2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0834C8C0-F045-C8B7-31A6-B60DCADDE30A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9926939" y="3816184"/>
            <a:ext cx="1499759" cy="1386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A1CDE30C-ECE9-3A81-DCD0-9D5962D5C5C1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0940815" y="5337092"/>
            <a:ext cx="1038352" cy="13863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D24BDA6-5B2A-16D5-6A48-2864B83D348B}"/>
              </a:ext>
            </a:extLst>
          </p:cNvPr>
          <p:cNvCxnSpPr/>
          <p:nvPr/>
        </p:nvCxnSpPr>
        <p:spPr>
          <a:xfrm>
            <a:off x="10048731" y="981718"/>
            <a:ext cx="0" cy="96227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070721DE-6DB4-8F26-C0F1-6E8D2B8F95C7}"/>
              </a:ext>
            </a:extLst>
          </p:cNvPr>
          <p:cNvSpPr txBox="1"/>
          <p:nvPr/>
        </p:nvSpPr>
        <p:spPr>
          <a:xfrm>
            <a:off x="10223398" y="18971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Présentation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C9337D8-220A-3CB4-7BFF-65F5703B9963}"/>
              </a:ext>
            </a:extLst>
          </p:cNvPr>
          <p:cNvSpPr txBox="1"/>
          <p:nvPr/>
        </p:nvSpPr>
        <p:spPr>
          <a:xfrm>
            <a:off x="10289887" y="110673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Chapitre 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2000035-C287-7567-23AD-5135EA987B3E}"/>
              </a:ext>
            </a:extLst>
          </p:cNvPr>
          <p:cNvSpPr txBox="1"/>
          <p:nvPr/>
        </p:nvSpPr>
        <p:spPr>
          <a:xfrm>
            <a:off x="503998" y="189719"/>
            <a:ext cx="1367997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4ème</a:t>
            </a: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B45FE412-18D3-B8CD-2AD2-EE6C16D95D85}"/>
              </a:ext>
            </a:extLst>
          </p:cNvPr>
          <p:cNvSpPr/>
          <p:nvPr/>
        </p:nvSpPr>
        <p:spPr>
          <a:xfrm>
            <a:off x="0" y="1943996"/>
            <a:ext cx="12096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57" cap="flat">
            <a:solidFill>
              <a:srgbClr val="090808"/>
            </a:solidFill>
            <a:prstDash val="solid"/>
            <a:miter/>
          </a:ln>
        </p:spPr>
        <p:txBody>
          <a:bodyPr vert="horz" wrap="square" lIns="108722" tIns="63724" rIns="108722" bIns="63724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cxnSp>
        <p:nvCxnSpPr>
          <p:cNvPr id="7" name="Connecteur droit 7">
            <a:extLst>
              <a:ext uri="{FF2B5EF4-FFF2-40B4-BE49-F238E27FC236}">
                <a16:creationId xmlns:a16="http://schemas.microsoft.com/office/drawing/2014/main" id="{1F695E04-3563-EBDF-1742-56FDBDC04402}"/>
              </a:ext>
            </a:extLst>
          </p:cNvPr>
          <p:cNvCxnSpPr/>
          <p:nvPr/>
        </p:nvCxnSpPr>
        <p:spPr>
          <a:xfrm>
            <a:off x="0" y="0"/>
            <a:ext cx="2222696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506093DC-9B89-7D9C-2335-AA57939E45C1}"/>
              </a:ext>
            </a:extLst>
          </p:cNvPr>
          <p:cNvSpPr txBox="1"/>
          <p:nvPr/>
        </p:nvSpPr>
        <p:spPr>
          <a:xfrm>
            <a:off x="732002" y="1081539"/>
            <a:ext cx="10727996" cy="7986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Connaissance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 : </a:t>
            </a: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définir la fonction de la matière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et citer le projet de l’année</a:t>
            </a:r>
            <a:endParaRPr lang="fr-FR" sz="24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E8652034-04D0-C842-EB99-486AAB5D187D}"/>
              </a:ext>
            </a:extLst>
          </p:cNvPr>
          <p:cNvSpPr/>
          <p:nvPr/>
        </p:nvSpPr>
        <p:spPr>
          <a:xfrm>
            <a:off x="1992596" y="132582"/>
            <a:ext cx="8254800" cy="90627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i="1" spc="48" dirty="0"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Présentation de la matière et du projet de l’année</a:t>
            </a: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B653E8D-9E40-408E-E862-4D1DCEF6679C}"/>
              </a:ext>
            </a:extLst>
          </p:cNvPr>
          <p:cNvSpPr txBox="1"/>
          <p:nvPr/>
        </p:nvSpPr>
        <p:spPr>
          <a:xfrm>
            <a:off x="503998" y="1912703"/>
            <a:ext cx="102296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u="sng" dirty="0"/>
              <a:t>3) Les outils à utiliser en cours d’année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F195A51-7C43-0016-74BB-34CFE096F4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864" t="15754" r="35059" b="8903"/>
          <a:stretch/>
        </p:blipFill>
        <p:spPr>
          <a:xfrm>
            <a:off x="461796" y="2614428"/>
            <a:ext cx="2076133" cy="302455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6162466-48A7-710F-8D17-712938CD5F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73" t="34027" r="68322" b="48452"/>
          <a:stretch/>
        </p:blipFill>
        <p:spPr>
          <a:xfrm>
            <a:off x="2798981" y="2575498"/>
            <a:ext cx="4045569" cy="137396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F2FF69A-E643-99F6-21C4-FCAA4672838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5233" r="54538" b="19370"/>
          <a:stretch/>
        </p:blipFill>
        <p:spPr>
          <a:xfrm>
            <a:off x="3553839" y="4174350"/>
            <a:ext cx="5542671" cy="242645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113E1F2-8C15-BB58-F898-65AE50D8339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1664" r="81769" b="12187"/>
          <a:stretch/>
        </p:blipFill>
        <p:spPr>
          <a:xfrm>
            <a:off x="9493441" y="5618451"/>
            <a:ext cx="2222696" cy="110696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AA75031-9202-0D80-9F77-911FC2A30E0C}"/>
              </a:ext>
            </a:extLst>
          </p:cNvPr>
          <p:cNvSpPr txBox="1"/>
          <p:nvPr/>
        </p:nvSpPr>
        <p:spPr>
          <a:xfrm>
            <a:off x="10223398" y="18971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Présentation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8232A8B-EB3C-2B6E-5150-91AF9D1C2C09}"/>
              </a:ext>
            </a:extLst>
          </p:cNvPr>
          <p:cNvSpPr txBox="1"/>
          <p:nvPr/>
        </p:nvSpPr>
        <p:spPr>
          <a:xfrm>
            <a:off x="10289887" y="110673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Chapitre 1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A687CC5-D7DF-94BC-0933-9FB8382E8907}"/>
              </a:ext>
            </a:extLst>
          </p:cNvPr>
          <p:cNvCxnSpPr/>
          <p:nvPr/>
        </p:nvCxnSpPr>
        <p:spPr>
          <a:xfrm>
            <a:off x="10048731" y="981718"/>
            <a:ext cx="0" cy="96227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BE8D26AA-F4BB-0455-3C15-064750A95E9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2365" r="85692" b="18059"/>
          <a:stretch/>
        </p:blipFill>
        <p:spPr>
          <a:xfrm>
            <a:off x="9673883" y="2779907"/>
            <a:ext cx="1744394" cy="134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86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2000035-C287-7567-23AD-5135EA987B3E}"/>
              </a:ext>
            </a:extLst>
          </p:cNvPr>
          <p:cNvSpPr txBox="1"/>
          <p:nvPr/>
        </p:nvSpPr>
        <p:spPr>
          <a:xfrm>
            <a:off x="503998" y="189719"/>
            <a:ext cx="1367997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4ème</a:t>
            </a: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B45FE412-18D3-B8CD-2AD2-EE6C16D95D85}"/>
              </a:ext>
            </a:extLst>
          </p:cNvPr>
          <p:cNvSpPr/>
          <p:nvPr/>
        </p:nvSpPr>
        <p:spPr>
          <a:xfrm>
            <a:off x="0" y="1943996"/>
            <a:ext cx="12096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57" cap="flat">
            <a:solidFill>
              <a:srgbClr val="090808"/>
            </a:solidFill>
            <a:prstDash val="solid"/>
            <a:miter/>
          </a:ln>
        </p:spPr>
        <p:txBody>
          <a:bodyPr vert="horz" wrap="square" lIns="108722" tIns="63724" rIns="108722" bIns="63724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cxnSp>
        <p:nvCxnSpPr>
          <p:cNvPr id="7" name="Connecteur droit 7">
            <a:extLst>
              <a:ext uri="{FF2B5EF4-FFF2-40B4-BE49-F238E27FC236}">
                <a16:creationId xmlns:a16="http://schemas.microsoft.com/office/drawing/2014/main" id="{1F695E04-3563-EBDF-1742-56FDBDC04402}"/>
              </a:ext>
            </a:extLst>
          </p:cNvPr>
          <p:cNvCxnSpPr/>
          <p:nvPr/>
        </p:nvCxnSpPr>
        <p:spPr>
          <a:xfrm>
            <a:off x="0" y="0"/>
            <a:ext cx="2222696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506093DC-9B89-7D9C-2335-AA57939E45C1}"/>
              </a:ext>
            </a:extLst>
          </p:cNvPr>
          <p:cNvSpPr txBox="1"/>
          <p:nvPr/>
        </p:nvSpPr>
        <p:spPr>
          <a:xfrm>
            <a:off x="732002" y="1081539"/>
            <a:ext cx="10727996" cy="7986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Connaissance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 : </a:t>
            </a: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définir la fonction de la matière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et citer le projet de l’année</a:t>
            </a:r>
            <a:endParaRPr lang="fr-FR" sz="24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E8652034-04D0-C842-EB99-486AAB5D187D}"/>
              </a:ext>
            </a:extLst>
          </p:cNvPr>
          <p:cNvSpPr/>
          <p:nvPr/>
        </p:nvSpPr>
        <p:spPr>
          <a:xfrm>
            <a:off x="1992596" y="132582"/>
            <a:ext cx="8254800" cy="90627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i="1" spc="48" dirty="0"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Présentation de la matière et du projet de l’année</a:t>
            </a: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B653E8D-9E40-408E-E862-4D1DCEF6679C}"/>
              </a:ext>
            </a:extLst>
          </p:cNvPr>
          <p:cNvSpPr txBox="1"/>
          <p:nvPr/>
        </p:nvSpPr>
        <p:spPr>
          <a:xfrm>
            <a:off x="503998" y="1912703"/>
            <a:ext cx="102296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u="sng" dirty="0"/>
              <a:t>3) Les outils à utiliser en cours d’année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AA75031-9202-0D80-9F77-911FC2A30E0C}"/>
              </a:ext>
            </a:extLst>
          </p:cNvPr>
          <p:cNvSpPr txBox="1"/>
          <p:nvPr/>
        </p:nvSpPr>
        <p:spPr>
          <a:xfrm>
            <a:off x="10223398" y="18971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Présentation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8232A8B-EB3C-2B6E-5150-91AF9D1C2C09}"/>
              </a:ext>
            </a:extLst>
          </p:cNvPr>
          <p:cNvSpPr txBox="1"/>
          <p:nvPr/>
        </p:nvSpPr>
        <p:spPr>
          <a:xfrm>
            <a:off x="10289887" y="110673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Chapitre 1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A687CC5-D7DF-94BC-0933-9FB8382E8907}"/>
              </a:ext>
            </a:extLst>
          </p:cNvPr>
          <p:cNvCxnSpPr/>
          <p:nvPr/>
        </p:nvCxnSpPr>
        <p:spPr>
          <a:xfrm>
            <a:off x="10048731" y="981718"/>
            <a:ext cx="0" cy="96227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419FDFDD-162A-39DF-560A-20F12ABC71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23" t="19355" r="9172" b="7466"/>
          <a:stretch/>
        </p:blipFill>
        <p:spPr>
          <a:xfrm>
            <a:off x="379828" y="2753763"/>
            <a:ext cx="7134759" cy="3498532"/>
          </a:xfrm>
          <a:prstGeom prst="rect">
            <a:avLst/>
          </a:prstGeom>
        </p:spPr>
      </p:pic>
      <p:sp>
        <p:nvSpPr>
          <p:cNvPr id="15" name="Bulle narrative : rectangle 14">
            <a:extLst>
              <a:ext uri="{FF2B5EF4-FFF2-40B4-BE49-F238E27FC236}">
                <a16:creationId xmlns:a16="http://schemas.microsoft.com/office/drawing/2014/main" id="{81E11021-C30F-F8E2-3618-F3A8E941A09C}"/>
              </a:ext>
            </a:extLst>
          </p:cNvPr>
          <p:cNvSpPr/>
          <p:nvPr/>
        </p:nvSpPr>
        <p:spPr>
          <a:xfrm>
            <a:off x="8102991" y="2753763"/>
            <a:ext cx="3573194" cy="3498529"/>
          </a:xfrm>
          <a:prstGeom prst="wedgeRectCallout">
            <a:avLst>
              <a:gd name="adj1" fmla="val -69258"/>
              <a:gd name="adj2" fmla="val -167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Le site de Technologie :</a:t>
            </a:r>
          </a:p>
          <a:p>
            <a:pPr algn="ctr"/>
            <a:r>
              <a:rPr lang="fr-FR" sz="320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www.amthsor.fr</a:t>
            </a:r>
            <a:endParaRPr lang="fr-FR" sz="3200" dirty="0">
              <a:solidFill>
                <a:srgbClr val="FF0000"/>
              </a:solidFill>
            </a:endParaRPr>
          </a:p>
          <a:p>
            <a:pPr algn="ctr"/>
            <a:r>
              <a:rPr lang="fr-FR" sz="3200" dirty="0"/>
              <a:t>Code élève  : </a:t>
            </a:r>
            <a:r>
              <a:rPr lang="fr-FR" sz="3200" dirty="0">
                <a:solidFill>
                  <a:schemeClr val="tx1"/>
                </a:solidFill>
                <a:highlight>
                  <a:srgbClr val="FFFF00"/>
                </a:highlight>
              </a:rPr>
              <a:t>CYT424</a:t>
            </a:r>
          </a:p>
        </p:txBody>
      </p:sp>
    </p:spTree>
    <p:extLst>
      <p:ext uri="{BB962C8B-B14F-4D97-AF65-F5344CB8AC3E}">
        <p14:creationId xmlns:p14="http://schemas.microsoft.com/office/powerpoint/2010/main" val="4098745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2000035-C287-7567-23AD-5135EA987B3E}"/>
              </a:ext>
            </a:extLst>
          </p:cNvPr>
          <p:cNvSpPr txBox="1"/>
          <p:nvPr/>
        </p:nvSpPr>
        <p:spPr>
          <a:xfrm>
            <a:off x="503998" y="189719"/>
            <a:ext cx="1367997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4ème</a:t>
            </a: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B45FE412-18D3-B8CD-2AD2-EE6C16D95D85}"/>
              </a:ext>
            </a:extLst>
          </p:cNvPr>
          <p:cNvSpPr/>
          <p:nvPr/>
        </p:nvSpPr>
        <p:spPr>
          <a:xfrm>
            <a:off x="0" y="1943996"/>
            <a:ext cx="12096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57" cap="flat">
            <a:solidFill>
              <a:srgbClr val="090808"/>
            </a:solidFill>
            <a:prstDash val="solid"/>
            <a:miter/>
          </a:ln>
        </p:spPr>
        <p:txBody>
          <a:bodyPr vert="horz" wrap="square" lIns="108722" tIns="63724" rIns="108722" bIns="63724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cxnSp>
        <p:nvCxnSpPr>
          <p:cNvPr id="7" name="Connecteur droit 7">
            <a:extLst>
              <a:ext uri="{FF2B5EF4-FFF2-40B4-BE49-F238E27FC236}">
                <a16:creationId xmlns:a16="http://schemas.microsoft.com/office/drawing/2014/main" id="{1F695E04-3563-EBDF-1742-56FDBDC04402}"/>
              </a:ext>
            </a:extLst>
          </p:cNvPr>
          <p:cNvCxnSpPr/>
          <p:nvPr/>
        </p:nvCxnSpPr>
        <p:spPr>
          <a:xfrm>
            <a:off x="0" y="0"/>
            <a:ext cx="2222696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506093DC-9B89-7D9C-2335-AA57939E45C1}"/>
              </a:ext>
            </a:extLst>
          </p:cNvPr>
          <p:cNvSpPr txBox="1"/>
          <p:nvPr/>
        </p:nvSpPr>
        <p:spPr>
          <a:xfrm>
            <a:off x="732002" y="1081539"/>
            <a:ext cx="10727996" cy="7986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Connaissance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 : </a:t>
            </a: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définir la fonction de la matière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et citer le projet de l’année</a:t>
            </a:r>
            <a:endParaRPr lang="fr-FR" sz="24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E8652034-04D0-C842-EB99-486AAB5D187D}"/>
              </a:ext>
            </a:extLst>
          </p:cNvPr>
          <p:cNvSpPr/>
          <p:nvPr/>
        </p:nvSpPr>
        <p:spPr>
          <a:xfrm>
            <a:off x="1992596" y="132582"/>
            <a:ext cx="8254800" cy="90627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i="1" spc="48" dirty="0"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Présentation de la matière et du projet de l’année</a:t>
            </a: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B653E8D-9E40-408E-E862-4D1DCEF6679C}"/>
              </a:ext>
            </a:extLst>
          </p:cNvPr>
          <p:cNvSpPr txBox="1"/>
          <p:nvPr/>
        </p:nvSpPr>
        <p:spPr>
          <a:xfrm>
            <a:off x="503997" y="2190855"/>
            <a:ext cx="102296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u="sng" dirty="0"/>
              <a:t>3) Les outils à utiliser en cours d’année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11AB4C6-5E81-C651-E771-4BA956E5C52F}"/>
              </a:ext>
            </a:extLst>
          </p:cNvPr>
          <p:cNvSpPr txBox="1"/>
          <p:nvPr/>
        </p:nvSpPr>
        <p:spPr>
          <a:xfrm>
            <a:off x="1111348" y="3221502"/>
            <a:ext cx="7230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highlight>
                  <a:srgbClr val="FFFF00"/>
                </a:highlight>
              </a:rPr>
              <a:t>Le classeur sera composé de deux parties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8B352F3-08D8-763D-92DF-2C02EEB729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038" t="15771" r="25231" b="21436"/>
          <a:stretch/>
        </p:blipFill>
        <p:spPr>
          <a:xfrm>
            <a:off x="9017389" y="4020815"/>
            <a:ext cx="1716259" cy="2355961"/>
          </a:xfrm>
          <a:prstGeom prst="rect">
            <a:avLst/>
          </a:prstGeom>
        </p:spPr>
      </p:pic>
      <p:sp>
        <p:nvSpPr>
          <p:cNvPr id="2" name="Bulle narrative : rectangle à coins arrondis 1">
            <a:extLst>
              <a:ext uri="{FF2B5EF4-FFF2-40B4-BE49-F238E27FC236}">
                <a16:creationId xmlns:a16="http://schemas.microsoft.com/office/drawing/2014/main" id="{2B6CF041-44D5-D04A-A189-676F7B0D96FD}"/>
              </a:ext>
            </a:extLst>
          </p:cNvPr>
          <p:cNvSpPr/>
          <p:nvPr/>
        </p:nvSpPr>
        <p:spPr>
          <a:xfrm>
            <a:off x="732003" y="4097271"/>
            <a:ext cx="6743514" cy="2355961"/>
          </a:xfrm>
          <a:prstGeom prst="wedgeRoundRectCallout">
            <a:avLst>
              <a:gd name="adj1" fmla="val 65542"/>
              <a:gd name="adj2" fmla="val 1170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u="sng" dirty="0">
                <a:solidFill>
                  <a:srgbClr val="FF0000"/>
                </a:solidFill>
              </a:rPr>
              <a:t>La première partie</a:t>
            </a:r>
            <a:r>
              <a:rPr lang="fr-FR" sz="3200" dirty="0"/>
              <a:t> aura pour objectif de classer les cours et les activités par thèmes ( La création d’un OT, l’énergie dans les OT….)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5EBBFFCA-09F9-3AA8-DED3-1A00368CF38F}"/>
              </a:ext>
            </a:extLst>
          </p:cNvPr>
          <p:cNvCxnSpPr/>
          <p:nvPr/>
        </p:nvCxnSpPr>
        <p:spPr>
          <a:xfrm>
            <a:off x="10048731" y="981718"/>
            <a:ext cx="0" cy="96227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624DACEB-FE19-D052-D711-5C1A74A4F4CF}"/>
              </a:ext>
            </a:extLst>
          </p:cNvPr>
          <p:cNvSpPr txBox="1"/>
          <p:nvPr/>
        </p:nvSpPr>
        <p:spPr>
          <a:xfrm>
            <a:off x="10223398" y="18971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Présentation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1472062-CE86-70CB-0EFA-5BC3657CB56C}"/>
              </a:ext>
            </a:extLst>
          </p:cNvPr>
          <p:cNvSpPr txBox="1"/>
          <p:nvPr/>
        </p:nvSpPr>
        <p:spPr>
          <a:xfrm>
            <a:off x="10289887" y="110673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Chapitre 1</a:t>
            </a:r>
          </a:p>
        </p:txBody>
      </p:sp>
    </p:spTree>
    <p:extLst>
      <p:ext uri="{BB962C8B-B14F-4D97-AF65-F5344CB8AC3E}">
        <p14:creationId xmlns:p14="http://schemas.microsoft.com/office/powerpoint/2010/main" val="41642540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2000035-C287-7567-23AD-5135EA987B3E}"/>
              </a:ext>
            </a:extLst>
          </p:cNvPr>
          <p:cNvSpPr txBox="1"/>
          <p:nvPr/>
        </p:nvSpPr>
        <p:spPr>
          <a:xfrm>
            <a:off x="503998" y="189719"/>
            <a:ext cx="1367997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4ème</a:t>
            </a: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B45FE412-18D3-B8CD-2AD2-EE6C16D95D85}"/>
              </a:ext>
            </a:extLst>
          </p:cNvPr>
          <p:cNvSpPr/>
          <p:nvPr/>
        </p:nvSpPr>
        <p:spPr>
          <a:xfrm>
            <a:off x="0" y="1943996"/>
            <a:ext cx="12096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57" cap="flat">
            <a:solidFill>
              <a:srgbClr val="090808"/>
            </a:solidFill>
            <a:prstDash val="solid"/>
            <a:miter/>
          </a:ln>
        </p:spPr>
        <p:txBody>
          <a:bodyPr vert="horz" wrap="square" lIns="108722" tIns="63724" rIns="108722" bIns="63724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cxnSp>
        <p:nvCxnSpPr>
          <p:cNvPr id="7" name="Connecteur droit 7">
            <a:extLst>
              <a:ext uri="{FF2B5EF4-FFF2-40B4-BE49-F238E27FC236}">
                <a16:creationId xmlns:a16="http://schemas.microsoft.com/office/drawing/2014/main" id="{1F695E04-3563-EBDF-1742-56FDBDC04402}"/>
              </a:ext>
            </a:extLst>
          </p:cNvPr>
          <p:cNvCxnSpPr/>
          <p:nvPr/>
        </p:nvCxnSpPr>
        <p:spPr>
          <a:xfrm>
            <a:off x="0" y="0"/>
            <a:ext cx="2222696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506093DC-9B89-7D9C-2335-AA57939E45C1}"/>
              </a:ext>
            </a:extLst>
          </p:cNvPr>
          <p:cNvSpPr txBox="1"/>
          <p:nvPr/>
        </p:nvSpPr>
        <p:spPr>
          <a:xfrm>
            <a:off x="732002" y="1081539"/>
            <a:ext cx="10727996" cy="7986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Connaissance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 : </a:t>
            </a: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définir la fonction de la matière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et citer le projet de l’année</a:t>
            </a:r>
            <a:endParaRPr lang="fr-FR" sz="24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E8652034-04D0-C842-EB99-486AAB5D187D}"/>
              </a:ext>
            </a:extLst>
          </p:cNvPr>
          <p:cNvSpPr/>
          <p:nvPr/>
        </p:nvSpPr>
        <p:spPr>
          <a:xfrm>
            <a:off x="1992596" y="132582"/>
            <a:ext cx="8254800" cy="90627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i="1" spc="48" dirty="0"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Présentation de la matière et du projet de l’année</a:t>
            </a: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B653E8D-9E40-408E-E862-4D1DCEF6679C}"/>
              </a:ext>
            </a:extLst>
          </p:cNvPr>
          <p:cNvSpPr txBox="1"/>
          <p:nvPr/>
        </p:nvSpPr>
        <p:spPr>
          <a:xfrm>
            <a:off x="503997" y="2190855"/>
            <a:ext cx="102296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u="sng" dirty="0"/>
              <a:t>3) Les outils à utiliser en cours d’année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11AB4C6-5E81-C651-E771-4BA956E5C52F}"/>
              </a:ext>
            </a:extLst>
          </p:cNvPr>
          <p:cNvSpPr txBox="1"/>
          <p:nvPr/>
        </p:nvSpPr>
        <p:spPr>
          <a:xfrm>
            <a:off x="1111348" y="3221502"/>
            <a:ext cx="7230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highlight>
                  <a:srgbClr val="FFFF00"/>
                </a:highlight>
              </a:rPr>
              <a:t>Le classeur sera composé de deux parties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8B352F3-08D8-763D-92DF-2C02EEB729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038" t="15771" r="25231" b="21436"/>
          <a:stretch/>
        </p:blipFill>
        <p:spPr>
          <a:xfrm>
            <a:off x="2222695" y="4118393"/>
            <a:ext cx="1716259" cy="2355961"/>
          </a:xfrm>
          <a:prstGeom prst="rect">
            <a:avLst/>
          </a:prstGeom>
        </p:spPr>
      </p:pic>
      <p:sp>
        <p:nvSpPr>
          <p:cNvPr id="2" name="Bulle narrative : rectangle à coins arrondis 1">
            <a:extLst>
              <a:ext uri="{FF2B5EF4-FFF2-40B4-BE49-F238E27FC236}">
                <a16:creationId xmlns:a16="http://schemas.microsoft.com/office/drawing/2014/main" id="{2B6CF041-44D5-D04A-A189-676F7B0D96FD}"/>
              </a:ext>
            </a:extLst>
          </p:cNvPr>
          <p:cNvSpPr/>
          <p:nvPr/>
        </p:nvSpPr>
        <p:spPr>
          <a:xfrm>
            <a:off x="4726745" y="3887992"/>
            <a:ext cx="6743514" cy="2355961"/>
          </a:xfrm>
          <a:prstGeom prst="wedgeRoundRectCallout">
            <a:avLst>
              <a:gd name="adj1" fmla="val -60459"/>
              <a:gd name="adj2" fmla="val -202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u="sng" dirty="0">
                <a:solidFill>
                  <a:srgbClr val="FF0000"/>
                </a:solidFill>
              </a:rPr>
              <a:t>La seconde partie</a:t>
            </a:r>
            <a:r>
              <a:rPr lang="fr-FR" sz="3200" dirty="0"/>
              <a:t> permettra de classer les évaluations signées.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22CD337-BA6F-F117-ED2D-89FC6247E7E9}"/>
              </a:ext>
            </a:extLst>
          </p:cNvPr>
          <p:cNvCxnSpPr/>
          <p:nvPr/>
        </p:nvCxnSpPr>
        <p:spPr>
          <a:xfrm>
            <a:off x="10048731" y="981718"/>
            <a:ext cx="0" cy="96227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797D4D68-9E0D-375F-8A0F-AC8901EBB443}"/>
              </a:ext>
            </a:extLst>
          </p:cNvPr>
          <p:cNvSpPr txBox="1"/>
          <p:nvPr/>
        </p:nvSpPr>
        <p:spPr>
          <a:xfrm>
            <a:off x="10223398" y="18971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Présentation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8C4F11E-E4B1-A3F6-4B0E-E289BDFA11AA}"/>
              </a:ext>
            </a:extLst>
          </p:cNvPr>
          <p:cNvSpPr txBox="1"/>
          <p:nvPr/>
        </p:nvSpPr>
        <p:spPr>
          <a:xfrm>
            <a:off x="10289887" y="110673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Chapitre 1</a:t>
            </a:r>
          </a:p>
        </p:txBody>
      </p:sp>
    </p:spTree>
    <p:extLst>
      <p:ext uri="{BB962C8B-B14F-4D97-AF65-F5344CB8AC3E}">
        <p14:creationId xmlns:p14="http://schemas.microsoft.com/office/powerpoint/2010/main" val="1833063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3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AB3D1BC-B792-CEEB-D69E-BBE929B6C6B2}"/>
              </a:ext>
            </a:extLst>
          </p:cNvPr>
          <p:cNvSpPr txBox="1"/>
          <p:nvPr/>
        </p:nvSpPr>
        <p:spPr>
          <a:xfrm>
            <a:off x="503998" y="189719"/>
            <a:ext cx="1367997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4ème</a:t>
            </a: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D35C7608-560B-3A48-E2B2-2DF9D514F0E9}"/>
              </a:ext>
            </a:extLst>
          </p:cNvPr>
          <p:cNvSpPr/>
          <p:nvPr/>
        </p:nvSpPr>
        <p:spPr>
          <a:xfrm>
            <a:off x="0" y="1943996"/>
            <a:ext cx="12096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57" cap="flat">
            <a:solidFill>
              <a:srgbClr val="090808"/>
            </a:solidFill>
            <a:prstDash val="solid"/>
            <a:miter/>
          </a:ln>
        </p:spPr>
        <p:txBody>
          <a:bodyPr vert="horz" wrap="square" lIns="108722" tIns="63724" rIns="108722" bIns="63724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cxnSp>
        <p:nvCxnSpPr>
          <p:cNvPr id="7" name="Connecteur droit 7">
            <a:extLst>
              <a:ext uri="{FF2B5EF4-FFF2-40B4-BE49-F238E27FC236}">
                <a16:creationId xmlns:a16="http://schemas.microsoft.com/office/drawing/2014/main" id="{BFB5AF99-50D1-92AC-3914-B4678262E529}"/>
              </a:ext>
            </a:extLst>
          </p:cNvPr>
          <p:cNvCxnSpPr/>
          <p:nvPr/>
        </p:nvCxnSpPr>
        <p:spPr>
          <a:xfrm>
            <a:off x="0" y="0"/>
            <a:ext cx="2222696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sp>
        <p:nvSpPr>
          <p:cNvPr id="18" name="CustomShape 3">
            <a:extLst>
              <a:ext uri="{FF2B5EF4-FFF2-40B4-BE49-F238E27FC236}">
                <a16:creationId xmlns:a16="http://schemas.microsoft.com/office/drawing/2014/main" id="{1D58F3B9-F2CA-B911-BA4B-649846B68AD4}"/>
              </a:ext>
            </a:extLst>
          </p:cNvPr>
          <p:cNvSpPr/>
          <p:nvPr/>
        </p:nvSpPr>
        <p:spPr>
          <a:xfrm>
            <a:off x="1992596" y="132582"/>
            <a:ext cx="8254800" cy="90627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i="1" spc="48" dirty="0"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Présentation de la matière et du projet de l’année</a:t>
            </a: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328FCFB-9399-3288-77DB-382BC27C4AEB}"/>
              </a:ext>
            </a:extLst>
          </p:cNvPr>
          <p:cNvSpPr txBox="1"/>
          <p:nvPr/>
        </p:nvSpPr>
        <p:spPr>
          <a:xfrm>
            <a:off x="684003" y="1152000"/>
            <a:ext cx="10727996" cy="7986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Connaissance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 : </a:t>
            </a: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définir la fonction de la matière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et citer le projet de l’année</a:t>
            </a:r>
            <a:endParaRPr lang="fr-FR" sz="24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25EFBC7-50F9-0528-3673-29B847A8CCEE}"/>
              </a:ext>
            </a:extLst>
          </p:cNvPr>
          <p:cNvSpPr txBox="1"/>
          <p:nvPr/>
        </p:nvSpPr>
        <p:spPr>
          <a:xfrm>
            <a:off x="503998" y="2085021"/>
            <a:ext cx="7825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/>
              <a:t>1) Définissons la fonction de la matière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51A8F8F-8F55-CA77-8D07-30904E095158}"/>
              </a:ext>
            </a:extLst>
          </p:cNvPr>
          <p:cNvSpPr txBox="1"/>
          <p:nvPr/>
        </p:nvSpPr>
        <p:spPr>
          <a:xfrm>
            <a:off x="1111348" y="2782669"/>
            <a:ext cx="7825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 Qu’est ce qu’un objet technique ?</a:t>
            </a:r>
          </a:p>
        </p:txBody>
      </p:sp>
      <p:sp>
        <p:nvSpPr>
          <p:cNvPr id="23" name="Rectangle à coins arrondis 1">
            <a:extLst>
              <a:ext uri="{FF2B5EF4-FFF2-40B4-BE49-F238E27FC236}">
                <a16:creationId xmlns:a16="http://schemas.microsoft.com/office/drawing/2014/main" id="{A7BDC9CF-6FCD-D666-DCA9-BC1E4C132D58}"/>
              </a:ext>
            </a:extLst>
          </p:cNvPr>
          <p:cNvSpPr/>
          <p:nvPr/>
        </p:nvSpPr>
        <p:spPr>
          <a:xfrm>
            <a:off x="1871995" y="3689824"/>
            <a:ext cx="8064719" cy="244836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3600" b="0" i="0" u="none" strike="noStrike" kern="1200" cap="none" spc="0" baseline="0" dirty="0">
                <a:ln>
                  <a:noFill/>
                </a:ln>
                <a:solidFill>
                  <a:schemeClr val="bg1"/>
                </a:solidFill>
                <a:latin typeface="Calibri" pitchFamily="18"/>
                <a:ea typeface="Arial Unicode MS" pitchFamily="2"/>
                <a:cs typeface="Mangal" pitchFamily="2"/>
              </a:rPr>
              <a:t>Un objet technique est un objet conçu par l’être humain pour répondre à un besoin. Il est réalisé à partir de matériaux issus de la nature.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6C593255-5E2A-9FE0-7C05-3CB51A2A5554}"/>
              </a:ext>
            </a:extLst>
          </p:cNvPr>
          <p:cNvCxnSpPr/>
          <p:nvPr/>
        </p:nvCxnSpPr>
        <p:spPr>
          <a:xfrm>
            <a:off x="10048731" y="981718"/>
            <a:ext cx="0" cy="96227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44F35D0D-E4A7-DCD0-14E9-6068A4E7B06C}"/>
              </a:ext>
            </a:extLst>
          </p:cNvPr>
          <p:cNvSpPr txBox="1"/>
          <p:nvPr/>
        </p:nvSpPr>
        <p:spPr>
          <a:xfrm>
            <a:off x="10223398" y="18971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Présentation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6AFE7B0-95E1-4382-F897-B2E0F1401EAA}"/>
              </a:ext>
            </a:extLst>
          </p:cNvPr>
          <p:cNvSpPr txBox="1"/>
          <p:nvPr/>
        </p:nvSpPr>
        <p:spPr>
          <a:xfrm>
            <a:off x="10289887" y="110673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Chapitre 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AB3D1BC-B792-CEEB-D69E-BBE929B6C6B2}"/>
              </a:ext>
            </a:extLst>
          </p:cNvPr>
          <p:cNvSpPr txBox="1"/>
          <p:nvPr/>
        </p:nvSpPr>
        <p:spPr>
          <a:xfrm>
            <a:off x="503998" y="189719"/>
            <a:ext cx="1367997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4ème</a:t>
            </a: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D35C7608-560B-3A48-E2B2-2DF9D514F0E9}"/>
              </a:ext>
            </a:extLst>
          </p:cNvPr>
          <p:cNvSpPr/>
          <p:nvPr/>
        </p:nvSpPr>
        <p:spPr>
          <a:xfrm>
            <a:off x="0" y="1943996"/>
            <a:ext cx="12096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57" cap="flat">
            <a:solidFill>
              <a:srgbClr val="090808"/>
            </a:solidFill>
            <a:prstDash val="solid"/>
            <a:miter/>
          </a:ln>
        </p:spPr>
        <p:txBody>
          <a:bodyPr vert="horz" wrap="square" lIns="108722" tIns="63724" rIns="108722" bIns="63724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cxnSp>
        <p:nvCxnSpPr>
          <p:cNvPr id="7" name="Connecteur droit 7">
            <a:extLst>
              <a:ext uri="{FF2B5EF4-FFF2-40B4-BE49-F238E27FC236}">
                <a16:creationId xmlns:a16="http://schemas.microsoft.com/office/drawing/2014/main" id="{BFB5AF99-50D1-92AC-3914-B4678262E529}"/>
              </a:ext>
            </a:extLst>
          </p:cNvPr>
          <p:cNvCxnSpPr/>
          <p:nvPr/>
        </p:nvCxnSpPr>
        <p:spPr>
          <a:xfrm>
            <a:off x="0" y="0"/>
            <a:ext cx="2222696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sp>
        <p:nvSpPr>
          <p:cNvPr id="18" name="CustomShape 3">
            <a:extLst>
              <a:ext uri="{FF2B5EF4-FFF2-40B4-BE49-F238E27FC236}">
                <a16:creationId xmlns:a16="http://schemas.microsoft.com/office/drawing/2014/main" id="{1D58F3B9-F2CA-B911-BA4B-649846B68AD4}"/>
              </a:ext>
            </a:extLst>
          </p:cNvPr>
          <p:cNvSpPr/>
          <p:nvPr/>
        </p:nvSpPr>
        <p:spPr>
          <a:xfrm>
            <a:off x="1992596" y="132582"/>
            <a:ext cx="8254800" cy="90627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i="1" spc="48" dirty="0"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Présentation de la matière et du projet de l’année</a:t>
            </a: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328FCFB-9399-3288-77DB-382BC27C4AEB}"/>
              </a:ext>
            </a:extLst>
          </p:cNvPr>
          <p:cNvSpPr txBox="1"/>
          <p:nvPr/>
        </p:nvSpPr>
        <p:spPr>
          <a:xfrm>
            <a:off x="684003" y="1152000"/>
            <a:ext cx="10727996" cy="7986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Connaissance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 : </a:t>
            </a: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définir la fonction de la matière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et citer le projet de l’année</a:t>
            </a:r>
            <a:endParaRPr lang="fr-FR" sz="24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25EFBC7-50F9-0528-3673-29B847A8CCEE}"/>
              </a:ext>
            </a:extLst>
          </p:cNvPr>
          <p:cNvSpPr txBox="1"/>
          <p:nvPr/>
        </p:nvSpPr>
        <p:spPr>
          <a:xfrm>
            <a:off x="503998" y="2085021"/>
            <a:ext cx="9743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/>
              <a:t>1) De quoi est composé un objet technique ?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51A8F8F-8F55-CA77-8D07-30904E095158}"/>
              </a:ext>
            </a:extLst>
          </p:cNvPr>
          <p:cNvSpPr txBox="1"/>
          <p:nvPr/>
        </p:nvSpPr>
        <p:spPr>
          <a:xfrm>
            <a:off x="1041010" y="2782669"/>
            <a:ext cx="10790391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3600" dirty="0"/>
              <a:t> le matériau est la matière que l’on utilise pour fabriquer un objet technique</a:t>
            </a:r>
          </a:p>
        </p:txBody>
      </p:sp>
      <p:sp>
        <p:nvSpPr>
          <p:cNvPr id="23" name="Rectangle à coins arrondis 1">
            <a:extLst>
              <a:ext uri="{FF2B5EF4-FFF2-40B4-BE49-F238E27FC236}">
                <a16:creationId xmlns:a16="http://schemas.microsoft.com/office/drawing/2014/main" id="{A7BDC9CF-6FCD-D666-DCA9-BC1E4C132D58}"/>
              </a:ext>
            </a:extLst>
          </p:cNvPr>
          <p:cNvSpPr/>
          <p:nvPr/>
        </p:nvSpPr>
        <p:spPr>
          <a:xfrm>
            <a:off x="1639495" y="6106410"/>
            <a:ext cx="2179500" cy="64633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3600" b="0" i="0" u="none" strike="noStrike" kern="1200" cap="none" spc="0" baseline="0" dirty="0">
                <a:ln>
                  <a:noFill/>
                </a:ln>
                <a:latin typeface="Calibri" pitchFamily="18"/>
                <a:ea typeface="Arial Unicode MS" pitchFamily="2"/>
                <a:cs typeface="Mangal" pitchFamily="2"/>
              </a:rPr>
              <a:t>La carafe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6C593255-5E2A-9FE0-7C05-3CB51A2A5554}"/>
              </a:ext>
            </a:extLst>
          </p:cNvPr>
          <p:cNvCxnSpPr/>
          <p:nvPr/>
        </p:nvCxnSpPr>
        <p:spPr>
          <a:xfrm>
            <a:off x="10048731" y="981718"/>
            <a:ext cx="0" cy="96227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44F35D0D-E4A7-DCD0-14E9-6068A4E7B06C}"/>
              </a:ext>
            </a:extLst>
          </p:cNvPr>
          <p:cNvSpPr txBox="1"/>
          <p:nvPr/>
        </p:nvSpPr>
        <p:spPr>
          <a:xfrm>
            <a:off x="10223398" y="18971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Présentation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6AFE7B0-95E1-4382-F897-B2E0F1401EAA}"/>
              </a:ext>
            </a:extLst>
          </p:cNvPr>
          <p:cNvSpPr txBox="1"/>
          <p:nvPr/>
        </p:nvSpPr>
        <p:spPr>
          <a:xfrm>
            <a:off x="10289887" y="110673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Chapitre 1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3049C43-E8AD-D981-4316-4D9C0D4BC2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340" y="4074043"/>
            <a:ext cx="1251804" cy="1947250"/>
          </a:xfrm>
          <a:prstGeom prst="rect">
            <a:avLst/>
          </a:prstGeom>
        </p:spPr>
      </p:pic>
      <p:sp>
        <p:nvSpPr>
          <p:cNvPr id="10" name="Flèche : pentagone 9">
            <a:extLst>
              <a:ext uri="{FF2B5EF4-FFF2-40B4-BE49-F238E27FC236}">
                <a16:creationId xmlns:a16="http://schemas.microsoft.com/office/drawing/2014/main" id="{E637FC5B-F4DB-DDC4-9A54-AF7F16C02D95}"/>
              </a:ext>
            </a:extLst>
          </p:cNvPr>
          <p:cNvSpPr/>
          <p:nvPr/>
        </p:nvSpPr>
        <p:spPr>
          <a:xfrm>
            <a:off x="3971778" y="4762500"/>
            <a:ext cx="2527496" cy="1258793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Le verre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036F5EF9-9A8B-2890-DB7B-FAF41D619862}"/>
              </a:ext>
            </a:extLst>
          </p:cNvPr>
          <p:cNvSpPr/>
          <p:nvPr/>
        </p:nvSpPr>
        <p:spPr>
          <a:xfrm>
            <a:off x="6696222" y="4851940"/>
            <a:ext cx="4715777" cy="161919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Le verre est réalisé à partir d’une matière première qui est le sable.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FD0726C-E7FA-3BFC-2881-F26928150E6F}"/>
              </a:ext>
            </a:extLst>
          </p:cNvPr>
          <p:cNvSpPr txBox="1"/>
          <p:nvPr/>
        </p:nvSpPr>
        <p:spPr>
          <a:xfrm>
            <a:off x="3818995" y="4038435"/>
            <a:ext cx="2877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Matériau utilisé ?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1D92FDE-13C5-F11B-43BF-573D66F964E0}"/>
              </a:ext>
            </a:extLst>
          </p:cNvPr>
          <p:cNvSpPr txBox="1"/>
          <p:nvPr/>
        </p:nvSpPr>
        <p:spPr>
          <a:xfrm>
            <a:off x="7011309" y="3813108"/>
            <a:ext cx="4505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Matériau issu de quelle matière première  ?</a:t>
            </a:r>
          </a:p>
        </p:txBody>
      </p:sp>
    </p:spTree>
    <p:extLst>
      <p:ext uri="{BB962C8B-B14F-4D97-AF65-F5344CB8AC3E}">
        <p14:creationId xmlns:p14="http://schemas.microsoft.com/office/powerpoint/2010/main" val="4225016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2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2000035-C287-7567-23AD-5135EA987B3E}"/>
              </a:ext>
            </a:extLst>
          </p:cNvPr>
          <p:cNvSpPr txBox="1"/>
          <p:nvPr/>
        </p:nvSpPr>
        <p:spPr>
          <a:xfrm>
            <a:off x="503998" y="189719"/>
            <a:ext cx="1367997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4ème</a:t>
            </a: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B45FE412-18D3-B8CD-2AD2-EE6C16D95D85}"/>
              </a:ext>
            </a:extLst>
          </p:cNvPr>
          <p:cNvSpPr/>
          <p:nvPr/>
        </p:nvSpPr>
        <p:spPr>
          <a:xfrm>
            <a:off x="0" y="1943996"/>
            <a:ext cx="12096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57" cap="flat">
            <a:solidFill>
              <a:srgbClr val="090808"/>
            </a:solidFill>
            <a:prstDash val="solid"/>
            <a:miter/>
          </a:ln>
        </p:spPr>
        <p:txBody>
          <a:bodyPr vert="horz" wrap="square" lIns="108722" tIns="63724" rIns="108722" bIns="63724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cxnSp>
        <p:nvCxnSpPr>
          <p:cNvPr id="7" name="Connecteur droit 7">
            <a:extLst>
              <a:ext uri="{FF2B5EF4-FFF2-40B4-BE49-F238E27FC236}">
                <a16:creationId xmlns:a16="http://schemas.microsoft.com/office/drawing/2014/main" id="{1F695E04-3563-EBDF-1742-56FDBDC04402}"/>
              </a:ext>
            </a:extLst>
          </p:cNvPr>
          <p:cNvCxnSpPr/>
          <p:nvPr/>
        </p:nvCxnSpPr>
        <p:spPr>
          <a:xfrm>
            <a:off x="0" y="0"/>
            <a:ext cx="2222696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506093DC-9B89-7D9C-2335-AA57939E45C1}"/>
              </a:ext>
            </a:extLst>
          </p:cNvPr>
          <p:cNvSpPr txBox="1"/>
          <p:nvPr/>
        </p:nvSpPr>
        <p:spPr>
          <a:xfrm>
            <a:off x="732002" y="1081539"/>
            <a:ext cx="10727996" cy="7986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Connaissance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 : </a:t>
            </a: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définir la fonction de la matière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et citer le projet de l’année</a:t>
            </a:r>
            <a:endParaRPr lang="fr-FR" sz="24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E8652034-04D0-C842-EB99-486AAB5D187D}"/>
              </a:ext>
            </a:extLst>
          </p:cNvPr>
          <p:cNvSpPr/>
          <p:nvPr/>
        </p:nvSpPr>
        <p:spPr>
          <a:xfrm>
            <a:off x="1992596" y="132582"/>
            <a:ext cx="8254800" cy="90627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i="1" spc="48" dirty="0"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Présentation de la matière et du projet de l’année</a:t>
            </a: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06E5EAC-D063-08A4-A84E-3A4D00E76DFC}"/>
              </a:ext>
            </a:extLst>
          </p:cNvPr>
          <p:cNvSpPr txBox="1"/>
          <p:nvPr/>
        </p:nvSpPr>
        <p:spPr>
          <a:xfrm>
            <a:off x="732002" y="2038503"/>
            <a:ext cx="9382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u="sng" dirty="0"/>
              <a:t>2) Présentation du  nouveau projet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3D158AC-E586-2FDB-EC1A-B4DA23B5CAEF}"/>
              </a:ext>
            </a:extLst>
          </p:cNvPr>
          <p:cNvSpPr txBox="1"/>
          <p:nvPr/>
        </p:nvSpPr>
        <p:spPr>
          <a:xfrm>
            <a:off x="732002" y="2551837"/>
            <a:ext cx="1052436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Toutes les classes quatrième du collège Jean Mermoz vont participer à un concours dont le but est découvrir les formations dispensées après la quatrième tout en s’amusant.</a:t>
            </a:r>
          </a:p>
          <a:p>
            <a:endParaRPr lang="fr-FR" sz="28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054DBEC-76C4-CD0A-14D4-DCFE0BE71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990341"/>
            <a:ext cx="4414781" cy="248331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49865CA-50BE-A8DA-CEF0-478FF19588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03" r="17014"/>
          <a:stretch/>
        </p:blipFill>
        <p:spPr>
          <a:xfrm>
            <a:off x="2220673" y="4173167"/>
            <a:ext cx="3052504" cy="2146746"/>
          </a:xfrm>
          <a:prstGeom prst="rect">
            <a:avLst/>
          </a:prstGeom>
        </p:spPr>
      </p:pic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0F1DE975-BB04-34CA-4CF1-B03473734973}"/>
              </a:ext>
            </a:extLst>
          </p:cNvPr>
          <p:cNvCxnSpPr/>
          <p:nvPr/>
        </p:nvCxnSpPr>
        <p:spPr>
          <a:xfrm>
            <a:off x="10048731" y="981718"/>
            <a:ext cx="0" cy="96227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8CADA3B1-0B9F-2532-4DB1-6ACD5A298F59}"/>
              </a:ext>
            </a:extLst>
          </p:cNvPr>
          <p:cNvSpPr txBox="1"/>
          <p:nvPr/>
        </p:nvSpPr>
        <p:spPr>
          <a:xfrm>
            <a:off x="10223398" y="18971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Présentation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EDE4571-C7DD-DDF1-A758-15AEFEE334A9}"/>
              </a:ext>
            </a:extLst>
          </p:cNvPr>
          <p:cNvSpPr txBox="1"/>
          <p:nvPr/>
        </p:nvSpPr>
        <p:spPr>
          <a:xfrm>
            <a:off x="10289887" y="110673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Chapitre 1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2000035-C287-7567-23AD-5135EA987B3E}"/>
              </a:ext>
            </a:extLst>
          </p:cNvPr>
          <p:cNvSpPr txBox="1"/>
          <p:nvPr/>
        </p:nvSpPr>
        <p:spPr>
          <a:xfrm>
            <a:off x="503998" y="189719"/>
            <a:ext cx="1367997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4ème</a:t>
            </a: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B45FE412-18D3-B8CD-2AD2-EE6C16D95D85}"/>
              </a:ext>
            </a:extLst>
          </p:cNvPr>
          <p:cNvSpPr/>
          <p:nvPr/>
        </p:nvSpPr>
        <p:spPr>
          <a:xfrm>
            <a:off x="0" y="1943996"/>
            <a:ext cx="12096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57" cap="flat">
            <a:solidFill>
              <a:srgbClr val="090808"/>
            </a:solidFill>
            <a:prstDash val="solid"/>
            <a:miter/>
          </a:ln>
        </p:spPr>
        <p:txBody>
          <a:bodyPr vert="horz" wrap="square" lIns="108722" tIns="63724" rIns="108722" bIns="63724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cxnSp>
        <p:nvCxnSpPr>
          <p:cNvPr id="7" name="Connecteur droit 7">
            <a:extLst>
              <a:ext uri="{FF2B5EF4-FFF2-40B4-BE49-F238E27FC236}">
                <a16:creationId xmlns:a16="http://schemas.microsoft.com/office/drawing/2014/main" id="{1F695E04-3563-EBDF-1742-56FDBDC04402}"/>
              </a:ext>
            </a:extLst>
          </p:cNvPr>
          <p:cNvCxnSpPr/>
          <p:nvPr/>
        </p:nvCxnSpPr>
        <p:spPr>
          <a:xfrm>
            <a:off x="0" y="0"/>
            <a:ext cx="2222696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506093DC-9B89-7D9C-2335-AA57939E45C1}"/>
              </a:ext>
            </a:extLst>
          </p:cNvPr>
          <p:cNvSpPr txBox="1"/>
          <p:nvPr/>
        </p:nvSpPr>
        <p:spPr>
          <a:xfrm>
            <a:off x="732002" y="1081539"/>
            <a:ext cx="10727996" cy="7986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Connaissance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 : </a:t>
            </a: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définir la fonction de la matière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 et citer le projet de l’année</a:t>
            </a:r>
            <a:endParaRPr lang="fr-FR" sz="24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E8652034-04D0-C842-EB99-486AAB5D187D}"/>
              </a:ext>
            </a:extLst>
          </p:cNvPr>
          <p:cNvSpPr/>
          <p:nvPr/>
        </p:nvSpPr>
        <p:spPr>
          <a:xfrm>
            <a:off x="1992596" y="132582"/>
            <a:ext cx="8254800" cy="90627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i="1" spc="48" dirty="0"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Présentation de la matière et du projet de l’année</a:t>
            </a: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06E5EAC-D063-08A4-A84E-3A4D00E76DFC}"/>
              </a:ext>
            </a:extLst>
          </p:cNvPr>
          <p:cNvSpPr txBox="1"/>
          <p:nvPr/>
        </p:nvSpPr>
        <p:spPr>
          <a:xfrm>
            <a:off x="503998" y="1877056"/>
            <a:ext cx="9382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u="sng" dirty="0"/>
              <a:t>2) Présentation du projet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3D158AC-E586-2FDB-EC1A-B4DA23B5CAEF}"/>
              </a:ext>
            </a:extLst>
          </p:cNvPr>
          <p:cNvSpPr txBox="1"/>
          <p:nvPr/>
        </p:nvSpPr>
        <p:spPr>
          <a:xfrm>
            <a:off x="161778" y="2188426"/>
            <a:ext cx="117724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3200" dirty="0"/>
              <a:t>Ce concours sera composé </a:t>
            </a:r>
            <a:r>
              <a:rPr lang="fr-FR" sz="3200" b="1" u="sng" dirty="0"/>
              <a:t>de deux parties. </a:t>
            </a:r>
          </a:p>
          <a:p>
            <a:r>
              <a:rPr lang="fr-FR" sz="3200" b="1" u="sng" dirty="0"/>
              <a:t>1</a:t>
            </a:r>
            <a:r>
              <a:rPr lang="fr-FR" sz="3200" b="1" u="sng" baseline="30000" dirty="0"/>
              <a:t>ère</a:t>
            </a:r>
            <a:r>
              <a:rPr lang="fr-FR" sz="3200" b="1" u="sng" dirty="0"/>
              <a:t> partie </a:t>
            </a:r>
            <a:r>
              <a:rPr lang="fr-FR" sz="3200" dirty="0"/>
              <a:t>: Chaque classe de quatrième </a:t>
            </a:r>
            <a:r>
              <a:rPr lang="fr-FR" sz="3200" dirty="0">
                <a:solidFill>
                  <a:srgbClr val="FF0000"/>
                </a:solidFill>
                <a:highlight>
                  <a:srgbClr val="FFFF00"/>
                </a:highlight>
              </a:rPr>
              <a:t>devra améliorer le produit en imaginant et réalisant une maquette en lien à l’orientation et qui définira le temps d’une manche du jeu.</a:t>
            </a:r>
          </a:p>
          <a:p>
            <a:r>
              <a:rPr lang="fr-FR" sz="3200" dirty="0"/>
              <a:t>Ils devront aussi réaliser les pions et d’autres éléments du produit.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BDC01A8-5629-E50F-44EE-62297EB1EF2E}"/>
              </a:ext>
            </a:extLst>
          </p:cNvPr>
          <p:cNvSpPr txBox="1"/>
          <p:nvPr/>
        </p:nvSpPr>
        <p:spPr>
          <a:xfrm>
            <a:off x="152887" y="5237852"/>
            <a:ext cx="11886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Un jury évaluera les productions en fin d’année. Les élèves de la classe vainqueurs seront sélectionnés pour participer à la deuxième partie du concours.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0052691C-07A2-F8C8-813D-AF87A57141DA}"/>
              </a:ext>
            </a:extLst>
          </p:cNvPr>
          <p:cNvCxnSpPr/>
          <p:nvPr/>
        </p:nvCxnSpPr>
        <p:spPr>
          <a:xfrm>
            <a:off x="10048731" y="981718"/>
            <a:ext cx="0" cy="96227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A63583EE-E31A-730F-D931-EF0D5B21F760}"/>
              </a:ext>
            </a:extLst>
          </p:cNvPr>
          <p:cNvSpPr txBox="1"/>
          <p:nvPr/>
        </p:nvSpPr>
        <p:spPr>
          <a:xfrm>
            <a:off x="10223398" y="18971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Présentation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E121FE0-964A-29B4-DA2C-32F5822AD6E4}"/>
              </a:ext>
            </a:extLst>
          </p:cNvPr>
          <p:cNvSpPr txBox="1"/>
          <p:nvPr/>
        </p:nvSpPr>
        <p:spPr>
          <a:xfrm>
            <a:off x="10289887" y="110673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Chapitre 1</a:t>
            </a:r>
          </a:p>
        </p:txBody>
      </p:sp>
    </p:spTree>
    <p:extLst>
      <p:ext uri="{BB962C8B-B14F-4D97-AF65-F5344CB8AC3E}">
        <p14:creationId xmlns:p14="http://schemas.microsoft.com/office/powerpoint/2010/main" val="213238845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2000035-C287-7567-23AD-5135EA987B3E}"/>
              </a:ext>
            </a:extLst>
          </p:cNvPr>
          <p:cNvSpPr txBox="1"/>
          <p:nvPr/>
        </p:nvSpPr>
        <p:spPr>
          <a:xfrm>
            <a:off x="503998" y="189719"/>
            <a:ext cx="1367997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4ème</a:t>
            </a: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B45FE412-18D3-B8CD-2AD2-EE6C16D95D85}"/>
              </a:ext>
            </a:extLst>
          </p:cNvPr>
          <p:cNvSpPr/>
          <p:nvPr/>
        </p:nvSpPr>
        <p:spPr>
          <a:xfrm>
            <a:off x="0" y="1943996"/>
            <a:ext cx="12096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57" cap="flat">
            <a:solidFill>
              <a:srgbClr val="090808"/>
            </a:solidFill>
            <a:prstDash val="solid"/>
            <a:miter/>
          </a:ln>
        </p:spPr>
        <p:txBody>
          <a:bodyPr vert="horz" wrap="square" lIns="108722" tIns="63724" rIns="108722" bIns="63724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cxnSp>
        <p:nvCxnSpPr>
          <p:cNvPr id="7" name="Connecteur droit 7">
            <a:extLst>
              <a:ext uri="{FF2B5EF4-FFF2-40B4-BE49-F238E27FC236}">
                <a16:creationId xmlns:a16="http://schemas.microsoft.com/office/drawing/2014/main" id="{1F695E04-3563-EBDF-1742-56FDBDC04402}"/>
              </a:ext>
            </a:extLst>
          </p:cNvPr>
          <p:cNvCxnSpPr/>
          <p:nvPr/>
        </p:nvCxnSpPr>
        <p:spPr>
          <a:xfrm>
            <a:off x="0" y="0"/>
            <a:ext cx="2222696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506093DC-9B89-7D9C-2335-AA57939E45C1}"/>
              </a:ext>
            </a:extLst>
          </p:cNvPr>
          <p:cNvSpPr txBox="1"/>
          <p:nvPr/>
        </p:nvSpPr>
        <p:spPr>
          <a:xfrm>
            <a:off x="732002" y="1081539"/>
            <a:ext cx="10727996" cy="7986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Connaissance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 : </a:t>
            </a: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définir la fonction de la matière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et citer le projet de l’année</a:t>
            </a:r>
            <a:endParaRPr lang="fr-FR" sz="24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E8652034-04D0-C842-EB99-486AAB5D187D}"/>
              </a:ext>
            </a:extLst>
          </p:cNvPr>
          <p:cNvSpPr/>
          <p:nvPr/>
        </p:nvSpPr>
        <p:spPr>
          <a:xfrm>
            <a:off x="1992596" y="132582"/>
            <a:ext cx="8254800" cy="90627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i="1" spc="48" dirty="0"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Présentation de la matière et du projet de l’année</a:t>
            </a: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06E5EAC-D063-08A4-A84E-3A4D00E76DFC}"/>
              </a:ext>
            </a:extLst>
          </p:cNvPr>
          <p:cNvSpPr txBox="1"/>
          <p:nvPr/>
        </p:nvSpPr>
        <p:spPr>
          <a:xfrm>
            <a:off x="732001" y="2423163"/>
            <a:ext cx="9382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u="sng" dirty="0"/>
              <a:t>Exemple de maquette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7A3EF28-AB55-1DA3-A9FD-7D5BF80FAB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46" t="4776" r="25560" b="3483"/>
          <a:stretch/>
        </p:blipFill>
        <p:spPr>
          <a:xfrm>
            <a:off x="1392522" y="3429000"/>
            <a:ext cx="3615576" cy="292931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C09BB06-C97F-BBD8-BEC6-D6FD19B004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05" t="-356" r="12239" b="4833"/>
          <a:stretch/>
        </p:blipFill>
        <p:spPr>
          <a:xfrm rot="5400000">
            <a:off x="7690728" y="3151428"/>
            <a:ext cx="3625676" cy="2829286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852EB02-E6DB-3ACA-FFFF-06104FF95B0F}"/>
              </a:ext>
            </a:extLst>
          </p:cNvPr>
          <p:cNvCxnSpPr/>
          <p:nvPr/>
        </p:nvCxnSpPr>
        <p:spPr>
          <a:xfrm>
            <a:off x="10048731" y="981718"/>
            <a:ext cx="0" cy="96227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DE6DFCAA-1DF4-93E1-98A0-CD0F0BC63010}"/>
              </a:ext>
            </a:extLst>
          </p:cNvPr>
          <p:cNvSpPr txBox="1"/>
          <p:nvPr/>
        </p:nvSpPr>
        <p:spPr>
          <a:xfrm>
            <a:off x="10223398" y="18971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Présentation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F42E9EB-B7C4-EAC3-638F-AA9D66914E24}"/>
              </a:ext>
            </a:extLst>
          </p:cNvPr>
          <p:cNvSpPr txBox="1"/>
          <p:nvPr/>
        </p:nvSpPr>
        <p:spPr>
          <a:xfrm>
            <a:off x="10289887" y="110673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Chapitre 1</a:t>
            </a:r>
          </a:p>
        </p:txBody>
      </p:sp>
    </p:spTree>
    <p:extLst>
      <p:ext uri="{BB962C8B-B14F-4D97-AF65-F5344CB8AC3E}">
        <p14:creationId xmlns:p14="http://schemas.microsoft.com/office/powerpoint/2010/main" val="82270616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2000035-C287-7567-23AD-5135EA987B3E}"/>
              </a:ext>
            </a:extLst>
          </p:cNvPr>
          <p:cNvSpPr txBox="1"/>
          <p:nvPr/>
        </p:nvSpPr>
        <p:spPr>
          <a:xfrm>
            <a:off x="503998" y="189719"/>
            <a:ext cx="1367997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4ème</a:t>
            </a: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B45FE412-18D3-B8CD-2AD2-EE6C16D95D85}"/>
              </a:ext>
            </a:extLst>
          </p:cNvPr>
          <p:cNvSpPr/>
          <p:nvPr/>
        </p:nvSpPr>
        <p:spPr>
          <a:xfrm>
            <a:off x="0" y="1943996"/>
            <a:ext cx="12096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57" cap="flat">
            <a:solidFill>
              <a:srgbClr val="090808"/>
            </a:solidFill>
            <a:prstDash val="solid"/>
            <a:miter/>
          </a:ln>
        </p:spPr>
        <p:txBody>
          <a:bodyPr vert="horz" wrap="square" lIns="108722" tIns="63724" rIns="108722" bIns="63724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cxnSp>
        <p:nvCxnSpPr>
          <p:cNvPr id="7" name="Connecteur droit 7">
            <a:extLst>
              <a:ext uri="{FF2B5EF4-FFF2-40B4-BE49-F238E27FC236}">
                <a16:creationId xmlns:a16="http://schemas.microsoft.com/office/drawing/2014/main" id="{1F695E04-3563-EBDF-1742-56FDBDC04402}"/>
              </a:ext>
            </a:extLst>
          </p:cNvPr>
          <p:cNvCxnSpPr/>
          <p:nvPr/>
        </p:nvCxnSpPr>
        <p:spPr>
          <a:xfrm>
            <a:off x="0" y="0"/>
            <a:ext cx="2222696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506093DC-9B89-7D9C-2335-AA57939E45C1}"/>
              </a:ext>
            </a:extLst>
          </p:cNvPr>
          <p:cNvSpPr txBox="1"/>
          <p:nvPr/>
        </p:nvSpPr>
        <p:spPr>
          <a:xfrm>
            <a:off x="732002" y="1081539"/>
            <a:ext cx="10727996" cy="7986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Connaissance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 : </a:t>
            </a: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définir la fonction de la matière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et citer le projet de l’année</a:t>
            </a:r>
            <a:endParaRPr lang="fr-FR" sz="24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E8652034-04D0-C842-EB99-486AAB5D187D}"/>
              </a:ext>
            </a:extLst>
          </p:cNvPr>
          <p:cNvSpPr/>
          <p:nvPr/>
        </p:nvSpPr>
        <p:spPr>
          <a:xfrm>
            <a:off x="1992596" y="132582"/>
            <a:ext cx="8254800" cy="90627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i="1" spc="48" dirty="0"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Présentation de la matière et du projet de l’année</a:t>
            </a: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06E5EAC-D063-08A4-A84E-3A4D00E76DFC}"/>
              </a:ext>
            </a:extLst>
          </p:cNvPr>
          <p:cNvSpPr txBox="1"/>
          <p:nvPr/>
        </p:nvSpPr>
        <p:spPr>
          <a:xfrm>
            <a:off x="732001" y="2423163"/>
            <a:ext cx="9382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u="sng" dirty="0"/>
              <a:t>2) Présentation du projet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3D158AC-E586-2FDB-EC1A-B4DA23B5CAEF}"/>
              </a:ext>
            </a:extLst>
          </p:cNvPr>
          <p:cNvSpPr txBox="1"/>
          <p:nvPr/>
        </p:nvSpPr>
        <p:spPr>
          <a:xfrm>
            <a:off x="209777" y="2982851"/>
            <a:ext cx="117724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3200" b="1" u="sng" baseline="30000" dirty="0"/>
              <a:t>2ème</a:t>
            </a:r>
            <a:r>
              <a:rPr lang="fr-FR" sz="3200" b="1" u="sng" dirty="0"/>
              <a:t> épreuve </a:t>
            </a:r>
            <a:r>
              <a:rPr lang="fr-FR" sz="3200" dirty="0"/>
              <a:t>: </a:t>
            </a:r>
            <a:r>
              <a:rPr lang="fr-FR" sz="3200" dirty="0">
                <a:solidFill>
                  <a:srgbClr val="FF0000"/>
                </a:solidFill>
                <a:highlight>
                  <a:srgbClr val="FFFF00"/>
                </a:highlight>
              </a:rPr>
              <a:t>gagner un maximum de manche afin de  terminer dans les trois premiers</a:t>
            </a:r>
            <a:r>
              <a:rPr lang="fr-FR" sz="3200" dirty="0"/>
              <a:t>. Des lots seront distribués en fin d’année aux vainqueurs.</a:t>
            </a:r>
          </a:p>
          <a:p>
            <a:endParaRPr lang="fr-FR" dirty="0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4EBEF825-BB8B-CDFA-43CB-365B9966F82B}"/>
              </a:ext>
            </a:extLst>
          </p:cNvPr>
          <p:cNvCxnSpPr/>
          <p:nvPr/>
        </p:nvCxnSpPr>
        <p:spPr>
          <a:xfrm>
            <a:off x="10048731" y="981718"/>
            <a:ext cx="0" cy="96227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0BD9A276-8A7D-C8B4-5B1C-DC5152371498}"/>
              </a:ext>
            </a:extLst>
          </p:cNvPr>
          <p:cNvSpPr txBox="1"/>
          <p:nvPr/>
        </p:nvSpPr>
        <p:spPr>
          <a:xfrm>
            <a:off x="10223398" y="18971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Présentation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69B50C0-2E19-B4B1-90B6-69B30D438C4A}"/>
              </a:ext>
            </a:extLst>
          </p:cNvPr>
          <p:cNvSpPr txBox="1"/>
          <p:nvPr/>
        </p:nvSpPr>
        <p:spPr>
          <a:xfrm>
            <a:off x="10289887" y="110673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Chapitre 1</a:t>
            </a:r>
          </a:p>
        </p:txBody>
      </p:sp>
    </p:spTree>
    <p:extLst>
      <p:ext uri="{BB962C8B-B14F-4D97-AF65-F5344CB8AC3E}">
        <p14:creationId xmlns:p14="http://schemas.microsoft.com/office/powerpoint/2010/main" val="239762527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2000035-C287-7567-23AD-5135EA987B3E}"/>
              </a:ext>
            </a:extLst>
          </p:cNvPr>
          <p:cNvSpPr txBox="1"/>
          <p:nvPr/>
        </p:nvSpPr>
        <p:spPr>
          <a:xfrm>
            <a:off x="503998" y="189719"/>
            <a:ext cx="1367997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4ème</a:t>
            </a: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B45FE412-18D3-B8CD-2AD2-EE6C16D95D85}"/>
              </a:ext>
            </a:extLst>
          </p:cNvPr>
          <p:cNvSpPr/>
          <p:nvPr/>
        </p:nvSpPr>
        <p:spPr>
          <a:xfrm>
            <a:off x="0" y="1943996"/>
            <a:ext cx="12096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57" cap="flat">
            <a:solidFill>
              <a:srgbClr val="090808"/>
            </a:solidFill>
            <a:prstDash val="solid"/>
            <a:miter/>
          </a:ln>
        </p:spPr>
        <p:txBody>
          <a:bodyPr vert="horz" wrap="square" lIns="108722" tIns="63724" rIns="108722" bIns="63724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cxnSp>
        <p:nvCxnSpPr>
          <p:cNvPr id="7" name="Connecteur droit 7">
            <a:extLst>
              <a:ext uri="{FF2B5EF4-FFF2-40B4-BE49-F238E27FC236}">
                <a16:creationId xmlns:a16="http://schemas.microsoft.com/office/drawing/2014/main" id="{1F695E04-3563-EBDF-1742-56FDBDC04402}"/>
              </a:ext>
            </a:extLst>
          </p:cNvPr>
          <p:cNvCxnSpPr/>
          <p:nvPr/>
        </p:nvCxnSpPr>
        <p:spPr>
          <a:xfrm>
            <a:off x="0" y="0"/>
            <a:ext cx="2222696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506093DC-9B89-7D9C-2335-AA57939E45C1}"/>
              </a:ext>
            </a:extLst>
          </p:cNvPr>
          <p:cNvSpPr txBox="1"/>
          <p:nvPr/>
        </p:nvSpPr>
        <p:spPr>
          <a:xfrm>
            <a:off x="732002" y="1081539"/>
            <a:ext cx="10727996" cy="7986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Connaissance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 : </a:t>
            </a: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définir la fonction de la matière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et citer le projet de l’année</a:t>
            </a:r>
            <a:endParaRPr lang="fr-FR" sz="24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E8652034-04D0-C842-EB99-486AAB5D187D}"/>
              </a:ext>
            </a:extLst>
          </p:cNvPr>
          <p:cNvSpPr/>
          <p:nvPr/>
        </p:nvSpPr>
        <p:spPr>
          <a:xfrm>
            <a:off x="1992596" y="132582"/>
            <a:ext cx="8254800" cy="90627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i="1" spc="48" dirty="0"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Présentation de la matière et du projet de l’année</a:t>
            </a: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43C7097-742B-C14B-6DBE-CEB3810861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43" t="22242" r="10462" b="9929"/>
          <a:stretch/>
        </p:blipFill>
        <p:spPr>
          <a:xfrm>
            <a:off x="2140197" y="2075992"/>
            <a:ext cx="8107199" cy="4649426"/>
          </a:xfrm>
          <a:prstGeom prst="rect">
            <a:avLst/>
          </a:prstGeom>
        </p:spPr>
      </p:pic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CE87469E-F1E9-D887-F514-30A0FCC4E40E}"/>
              </a:ext>
            </a:extLst>
          </p:cNvPr>
          <p:cNvCxnSpPr/>
          <p:nvPr/>
        </p:nvCxnSpPr>
        <p:spPr>
          <a:xfrm>
            <a:off x="10048731" y="981718"/>
            <a:ext cx="0" cy="96227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19A6C591-2391-C699-91F3-915D084E67B5}"/>
              </a:ext>
            </a:extLst>
          </p:cNvPr>
          <p:cNvSpPr txBox="1"/>
          <p:nvPr/>
        </p:nvSpPr>
        <p:spPr>
          <a:xfrm>
            <a:off x="10223398" y="18971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Présentation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0F001B2-4413-2AE1-ED05-A4C4BB67768A}"/>
              </a:ext>
            </a:extLst>
          </p:cNvPr>
          <p:cNvSpPr txBox="1"/>
          <p:nvPr/>
        </p:nvSpPr>
        <p:spPr>
          <a:xfrm>
            <a:off x="10289887" y="110673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Chapitre 1</a:t>
            </a:r>
          </a:p>
        </p:txBody>
      </p:sp>
    </p:spTree>
    <p:extLst>
      <p:ext uri="{BB962C8B-B14F-4D97-AF65-F5344CB8AC3E}">
        <p14:creationId xmlns:p14="http://schemas.microsoft.com/office/powerpoint/2010/main" val="244260720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2000035-C287-7567-23AD-5135EA987B3E}"/>
              </a:ext>
            </a:extLst>
          </p:cNvPr>
          <p:cNvSpPr txBox="1"/>
          <p:nvPr/>
        </p:nvSpPr>
        <p:spPr>
          <a:xfrm>
            <a:off x="503998" y="189719"/>
            <a:ext cx="1367997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4ème</a:t>
            </a: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B45FE412-18D3-B8CD-2AD2-EE6C16D95D85}"/>
              </a:ext>
            </a:extLst>
          </p:cNvPr>
          <p:cNvSpPr/>
          <p:nvPr/>
        </p:nvSpPr>
        <p:spPr>
          <a:xfrm>
            <a:off x="0" y="1943996"/>
            <a:ext cx="12096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57" cap="flat">
            <a:solidFill>
              <a:srgbClr val="090808"/>
            </a:solidFill>
            <a:prstDash val="solid"/>
            <a:miter/>
          </a:ln>
        </p:spPr>
        <p:txBody>
          <a:bodyPr vert="horz" wrap="square" lIns="108722" tIns="63724" rIns="108722" bIns="63724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cxnSp>
        <p:nvCxnSpPr>
          <p:cNvPr id="7" name="Connecteur droit 7">
            <a:extLst>
              <a:ext uri="{FF2B5EF4-FFF2-40B4-BE49-F238E27FC236}">
                <a16:creationId xmlns:a16="http://schemas.microsoft.com/office/drawing/2014/main" id="{1F695E04-3563-EBDF-1742-56FDBDC04402}"/>
              </a:ext>
            </a:extLst>
          </p:cNvPr>
          <p:cNvCxnSpPr/>
          <p:nvPr/>
        </p:nvCxnSpPr>
        <p:spPr>
          <a:xfrm>
            <a:off x="0" y="0"/>
            <a:ext cx="2222696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506093DC-9B89-7D9C-2335-AA57939E45C1}"/>
              </a:ext>
            </a:extLst>
          </p:cNvPr>
          <p:cNvSpPr txBox="1"/>
          <p:nvPr/>
        </p:nvSpPr>
        <p:spPr>
          <a:xfrm>
            <a:off x="732002" y="1081539"/>
            <a:ext cx="10727996" cy="7986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Connaissance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 : </a:t>
            </a: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définir la fonction de la matière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et citer le projet de l’année</a:t>
            </a:r>
            <a:endParaRPr lang="fr-FR" sz="24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E8652034-04D0-C842-EB99-486AAB5D187D}"/>
              </a:ext>
            </a:extLst>
          </p:cNvPr>
          <p:cNvSpPr/>
          <p:nvPr/>
        </p:nvSpPr>
        <p:spPr>
          <a:xfrm>
            <a:off x="1992596" y="132582"/>
            <a:ext cx="8254800" cy="90627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i="1" spc="48" dirty="0">
                <a:solidFill>
                  <a:srgbClr val="002060"/>
                </a:solidFill>
                <a:latin typeface="Calibri" pitchFamily="18"/>
                <a:ea typeface="DejaVu Sans" pitchFamily="2"/>
                <a:cs typeface="DejaVu Sans" pitchFamily="2"/>
              </a:rPr>
              <a:t>Présentation de la matière et du projet de l’année</a:t>
            </a: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B653E8D-9E40-408E-E862-4D1DCEF6679C}"/>
              </a:ext>
            </a:extLst>
          </p:cNvPr>
          <p:cNvSpPr txBox="1"/>
          <p:nvPr/>
        </p:nvSpPr>
        <p:spPr>
          <a:xfrm>
            <a:off x="503997" y="2190855"/>
            <a:ext cx="102296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u="sng" dirty="0"/>
              <a:t>3) Les outils à utiliser en cours d’année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11AB4C6-5E81-C651-E771-4BA956E5C52F}"/>
              </a:ext>
            </a:extLst>
          </p:cNvPr>
          <p:cNvSpPr txBox="1"/>
          <p:nvPr/>
        </p:nvSpPr>
        <p:spPr>
          <a:xfrm>
            <a:off x="1111348" y="3221502"/>
            <a:ext cx="7230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Tous les cours seront accessibles à partir de l’ENT du collège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F195A51-7C43-0016-74BB-34CFE096F4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864" t="15754" r="35059" b="8903"/>
          <a:stretch/>
        </p:blipFill>
        <p:spPr>
          <a:xfrm>
            <a:off x="5057933" y="3700864"/>
            <a:ext cx="2076133" cy="3024554"/>
          </a:xfrm>
          <a:prstGeom prst="rect">
            <a:avLst/>
          </a:prstGeom>
        </p:spPr>
      </p:pic>
      <p:sp>
        <p:nvSpPr>
          <p:cNvPr id="2" name="Bulle narrative : rectangle à coins arrondis 1">
            <a:extLst>
              <a:ext uri="{FF2B5EF4-FFF2-40B4-BE49-F238E27FC236}">
                <a16:creationId xmlns:a16="http://schemas.microsoft.com/office/drawing/2014/main" id="{2B6CF041-44D5-D04A-A189-676F7B0D96FD}"/>
              </a:ext>
            </a:extLst>
          </p:cNvPr>
          <p:cNvSpPr/>
          <p:nvPr/>
        </p:nvSpPr>
        <p:spPr>
          <a:xfrm>
            <a:off x="732002" y="3590834"/>
            <a:ext cx="3713389" cy="646331"/>
          </a:xfrm>
          <a:prstGeom prst="wedgeRoundRectCallout">
            <a:avLst>
              <a:gd name="adj1" fmla="val 65542"/>
              <a:gd name="adj2" fmla="val 1170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Que signifie ENT ?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DF54611-ECFD-E3B1-9C52-3575E0248AEF}"/>
              </a:ext>
            </a:extLst>
          </p:cNvPr>
          <p:cNvSpPr txBox="1"/>
          <p:nvPr/>
        </p:nvSpPr>
        <p:spPr>
          <a:xfrm>
            <a:off x="503997" y="4670474"/>
            <a:ext cx="4180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solidFill>
                  <a:srgbClr val="FF0000"/>
                </a:solidFill>
              </a:rPr>
              <a:t>Ent</a:t>
            </a:r>
            <a:r>
              <a:rPr lang="fr-FR" sz="3200" dirty="0">
                <a:solidFill>
                  <a:srgbClr val="FF0000"/>
                </a:solidFill>
              </a:rPr>
              <a:t> signifie : Environnement Numérique de Travail</a:t>
            </a:r>
          </a:p>
        </p:txBody>
      </p:sp>
      <p:sp>
        <p:nvSpPr>
          <p:cNvPr id="14" name="Rectangle : carré corné 13">
            <a:extLst>
              <a:ext uri="{FF2B5EF4-FFF2-40B4-BE49-F238E27FC236}">
                <a16:creationId xmlns:a16="http://schemas.microsoft.com/office/drawing/2014/main" id="{F7F971B5-F2F9-C92A-6087-58D4449F7CE3}"/>
              </a:ext>
            </a:extLst>
          </p:cNvPr>
          <p:cNvSpPr/>
          <p:nvPr/>
        </p:nvSpPr>
        <p:spPr>
          <a:xfrm>
            <a:off x="8342142" y="2361702"/>
            <a:ext cx="3573193" cy="4496297"/>
          </a:xfrm>
          <a:prstGeom prst="folded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z="2800" b="1" i="0" dirty="0">
                <a:latin typeface="Calibri" panose="020F0502020204030204" pitchFamily="34" charset="0"/>
              </a:rPr>
              <a:t>Les codes pour ouvrir les sessions des ordinateurs </a:t>
            </a:r>
          </a:p>
          <a:p>
            <a:pPr algn="ctr" rtl="0"/>
            <a:r>
              <a:rPr lang="fr-FR" sz="2800" b="0" i="0" u="none" strike="noStrike" baseline="0" dirty="0">
                <a:latin typeface="Calibri" panose="020F0502020204030204" pitchFamily="34" charset="0"/>
              </a:rPr>
              <a:t>Ainsi que les codes ENT devront être notés </a:t>
            </a:r>
          </a:p>
          <a:p>
            <a:pPr algn="ctr" rtl="0"/>
            <a:r>
              <a:rPr lang="fr-FR" sz="2800" b="0" i="0" u="none" strike="noStrike" baseline="0" dirty="0">
                <a:latin typeface="Calibri" panose="020F0502020204030204" pitchFamily="34" charset="0"/>
              </a:rPr>
              <a:t>sur une page</a:t>
            </a:r>
          </a:p>
          <a:p>
            <a:pPr algn="ctr" rtl="0"/>
            <a:r>
              <a:rPr lang="fr-FR" sz="2800" b="0" i="0" u="none" strike="noStrike" baseline="0" dirty="0">
                <a:latin typeface="Calibri" panose="020F0502020204030204" pitchFamily="34" charset="0"/>
              </a:rPr>
              <a:t> du carnet de correspondance. </a:t>
            </a:r>
          </a:p>
          <a:p>
            <a:pPr algn="ctr"/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1853A3A-4182-2DAE-85FD-CD70E7DFA0BF}"/>
              </a:ext>
            </a:extLst>
          </p:cNvPr>
          <p:cNvCxnSpPr/>
          <p:nvPr/>
        </p:nvCxnSpPr>
        <p:spPr>
          <a:xfrm>
            <a:off x="10048731" y="981718"/>
            <a:ext cx="0" cy="96227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68CC3F52-8272-3563-A952-61CDD2E8002F}"/>
              </a:ext>
            </a:extLst>
          </p:cNvPr>
          <p:cNvSpPr txBox="1"/>
          <p:nvPr/>
        </p:nvSpPr>
        <p:spPr>
          <a:xfrm>
            <a:off x="10223398" y="18971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Présentation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3C1663B-86FB-DB2C-1CA3-0A1D01C4BDC3}"/>
              </a:ext>
            </a:extLst>
          </p:cNvPr>
          <p:cNvSpPr txBox="1"/>
          <p:nvPr/>
        </p:nvSpPr>
        <p:spPr>
          <a:xfrm>
            <a:off x="10289887" y="1106739"/>
            <a:ext cx="17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Chapitre 1</a:t>
            </a:r>
          </a:p>
        </p:txBody>
      </p:sp>
    </p:spTree>
    <p:extLst>
      <p:ext uri="{BB962C8B-B14F-4D97-AF65-F5344CB8AC3E}">
        <p14:creationId xmlns:p14="http://schemas.microsoft.com/office/powerpoint/2010/main" val="26735050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OMILLISECCONVERTED" val="1"/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Diapositive 1&quot;/&gt;&lt;property id=&quot;20307&quot; value=&quot;256&quot;/&gt;&lt;/object&gt;&lt;object type=&quot;3&quot; unique_id=&quot;10004&quot;&gt;&lt;property id=&quot;20148&quot; value=&quot;5&quot;/&gt;&lt;property id=&quot;20300&quot; value=&quot;Diapositive 2&quot;/&gt;&lt;property id=&quot;20307&quot; value=&quot;258&quot;/&gt;&lt;/object&gt;&lt;object type=&quot;3&quot; unique_id=&quot;10005&quot;&gt;&lt;property id=&quot;20148&quot; value=&quot;5&quot;/&gt;&lt;property id=&quot;20300&quot; value=&quot;Diapositive 3&quot;/&gt;&lt;property id=&quot;20307&quot; value=&quot;257&quot;/&gt;&lt;/object&gt;&lt;object type=&quot;3&quot; unique_id=&quot;11085&quot;&gt;&lt;property id=&quot;20148&quot; value=&quot;5&quot;/&gt;&lt;property id=&quot;20300&quot; value=&quot;Diapositive 4&quot;/&gt;&lt;property id=&quot;20307&quot; value=&quot;259&quot;/&gt;&lt;/object&gt;&lt;object type=&quot;3&quot; unique_id=&quot;11086&quot;&gt;&lt;property id=&quot;20148&quot; value=&quot;5&quot;/&gt;&lt;property id=&quot;20300&quot; value=&quot;Diapositive 5&quot;/&gt;&lt;property id=&quot;20307&quot; value=&quot;260&quot;/&gt;&lt;/object&gt;&lt;object type=&quot;3&quot; unique_id=&quot;11087&quot;&gt;&lt;property id=&quot;20148&quot; value=&quot;5&quot;/&gt;&lt;property id=&quot;20300&quot; value=&quot;Diapositive 6&quot;/&gt;&lt;property id=&quot;20307&quot; value=&quot;261&quot;/&gt;&lt;/object&gt;&lt;object type=&quot;3&quot; unique_id=&quot;11088&quot;&gt;&lt;property id=&quot;20148&quot; value=&quot;5&quot;/&gt;&lt;property id=&quot;20300&quot; value=&quot;Diapositive 7&quot;/&gt;&lt;property id=&quot;20307&quot; value=&quot;262&quot;/&gt;&lt;/object&gt;&lt;object type=&quot;3&quot; unique_id=&quot;11143&quot;&gt;&lt;property id=&quot;20148&quot; value=&quot;5&quot;/&gt;&lt;property id=&quot;20300&quot; value=&quot;Diapositive 8&quot;/&gt;&lt;property id=&quot;20307&quot; value=&quot;263&quot;/&gt;&lt;/object&gt;&lt;object type=&quot;3&quot; unique_id=&quot;11175&quot;&gt;&lt;property id=&quot;20148&quot; value=&quot;5&quot;/&gt;&lt;property id=&quot;20300&quot; value=&quot;Diapositive 10&quot;/&gt;&lt;property id=&quot;20307&quot; value=&quot;264&quot;/&gt;&lt;/object&gt;&lt;object type=&quot;3&quot; unique_id=&quot;11220&quot;&gt;&lt;property id=&quot;20148&quot; value=&quot;5&quot;/&gt;&lt;property id=&quot;20300&quot; value=&quot;Diapositive 11&quot;/&gt;&lt;property id=&quot;20307&quot; value=&quot;265&quot;/&gt;&lt;/object&gt;&lt;object type=&quot;3&quot; unique_id=&quot;11294&quot;&gt;&lt;property id=&quot;20148&quot; value=&quot;5&quot;/&gt;&lt;property id=&quot;20300&quot; value=&quot;Diapositive 9&quot;/&gt;&lt;property id=&quot;20307&quot; value=&quot;266&quot;/&gt;&lt;/object&gt;&lt;/object&gt;&lt;object type=&quot;8&quot; unique_id=&quot;10010&quot;&gt;&lt;/object&gt;&lt;/object&gt;&lt;/database&gt;"/>
  <p:tag name="ISPRING_RESOURCE_PATHS_HASH_2" val="304f729384f403497df8ae99ccb5ddabb77dca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996</Words>
  <Application>Microsoft Office PowerPoint</Application>
  <PresentationFormat>Grand écran</PresentationFormat>
  <Paragraphs>190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Liberation Sans</vt:lpstr>
      <vt:lpstr>Liberation Serif</vt:lpstr>
      <vt:lpstr>StarSymbol</vt:lpstr>
      <vt:lpstr>Times New Roman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reseau-topologie</dc:title>
  <dc:subject/>
  <dc:creator>moi même</dc:creator>
  <dc:description/>
  <cp:lastModifiedBy>STEPHANE PIGLIA</cp:lastModifiedBy>
  <cp:revision>317</cp:revision>
  <dcterms:created xsi:type="dcterms:W3CDTF">2019-05-18T12:08:02Z</dcterms:created>
  <dcterms:modified xsi:type="dcterms:W3CDTF">2024-09-06T07:04:43Z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PresentationFormat">
    <vt:lpwstr>Grand écran</vt:lpwstr>
  </property>
  <property fmtid="{D5CDD505-2E9C-101B-9397-08002B2CF9AE}" pid="6" name="ScaleCrop">
    <vt:bool>false</vt:bool>
  </property>
  <property fmtid="{D5CDD505-2E9C-101B-9397-08002B2CF9AE}" pid="7" name="ShareDoc">
    <vt:bool>false</vt:bool>
  </property>
</Properties>
</file>